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3" r:id="rId3"/>
    <p:sldId id="291" r:id="rId4"/>
    <p:sldId id="282" r:id="rId5"/>
    <p:sldId id="297" r:id="rId6"/>
    <p:sldId id="294" r:id="rId7"/>
    <p:sldId id="283" r:id="rId8"/>
  </p:sldIdLst>
  <p:sldSz cx="12192000" cy="6858000"/>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9" autoAdjust="0"/>
    <p:restoredTop sz="94660"/>
  </p:normalViewPr>
  <p:slideViewPr>
    <p:cSldViewPr snapToGrid="0">
      <p:cViewPr varScale="1">
        <p:scale>
          <a:sx n="108" d="100"/>
          <a:sy n="108" d="100"/>
        </p:scale>
        <p:origin x="63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837AC3-66A5-441B-903C-1B02E803A10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R"/>
          </a:p>
        </p:txBody>
      </p:sp>
      <p:sp>
        <p:nvSpPr>
          <p:cNvPr id="3" name="Subtítulo 2">
            <a:extLst>
              <a:ext uri="{FF2B5EF4-FFF2-40B4-BE49-F238E27FC236}">
                <a16:creationId xmlns:a16="http://schemas.microsoft.com/office/drawing/2014/main" id="{8E3141E7-DF9C-4D3F-9450-3755B38B2A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R"/>
          </a:p>
        </p:txBody>
      </p:sp>
      <p:sp>
        <p:nvSpPr>
          <p:cNvPr id="4" name="Marcador de fecha 3">
            <a:extLst>
              <a:ext uri="{FF2B5EF4-FFF2-40B4-BE49-F238E27FC236}">
                <a16:creationId xmlns:a16="http://schemas.microsoft.com/office/drawing/2014/main" id="{C1CEEFED-B30B-4BF3-93FB-8AA41F9A679C}"/>
              </a:ext>
            </a:extLst>
          </p:cNvPr>
          <p:cNvSpPr>
            <a:spLocks noGrp="1"/>
          </p:cNvSpPr>
          <p:nvPr>
            <p:ph type="dt" sz="half" idx="10"/>
          </p:nvPr>
        </p:nvSpPr>
        <p:spPr/>
        <p:txBody>
          <a:bodyPr/>
          <a:lstStyle/>
          <a:p>
            <a:fld id="{7B9F0774-CEC2-434E-9B3F-359D40865423}" type="datetimeFigureOut">
              <a:rPr lang="es-CR" smtClean="0"/>
              <a:t>14/9/2023</a:t>
            </a:fld>
            <a:endParaRPr lang="es-CR"/>
          </a:p>
        </p:txBody>
      </p:sp>
      <p:sp>
        <p:nvSpPr>
          <p:cNvPr id="5" name="Marcador de pie de página 4">
            <a:extLst>
              <a:ext uri="{FF2B5EF4-FFF2-40B4-BE49-F238E27FC236}">
                <a16:creationId xmlns:a16="http://schemas.microsoft.com/office/drawing/2014/main" id="{D7A787F0-D8F5-4748-B201-8402A499ADDC}"/>
              </a:ext>
            </a:extLst>
          </p:cNvPr>
          <p:cNvSpPr>
            <a:spLocks noGrp="1"/>
          </p:cNvSpPr>
          <p:nvPr>
            <p:ph type="ftr" sz="quarter" idx="11"/>
          </p:nvPr>
        </p:nvSpPr>
        <p:spPr/>
        <p:txBody>
          <a:bodyPr/>
          <a:lstStyle/>
          <a:p>
            <a:endParaRPr lang="es-CR"/>
          </a:p>
        </p:txBody>
      </p:sp>
      <p:sp>
        <p:nvSpPr>
          <p:cNvPr id="6" name="Marcador de número de diapositiva 5">
            <a:extLst>
              <a:ext uri="{FF2B5EF4-FFF2-40B4-BE49-F238E27FC236}">
                <a16:creationId xmlns:a16="http://schemas.microsoft.com/office/drawing/2014/main" id="{2C93AED2-AA19-45B0-892D-B6ED47DA20EB}"/>
              </a:ext>
            </a:extLst>
          </p:cNvPr>
          <p:cNvSpPr>
            <a:spLocks noGrp="1"/>
          </p:cNvSpPr>
          <p:nvPr>
            <p:ph type="sldNum" sz="quarter" idx="12"/>
          </p:nvPr>
        </p:nvSpPr>
        <p:spPr/>
        <p:txBody>
          <a:bodyPr/>
          <a:lstStyle/>
          <a:p>
            <a:fld id="{86A3EF9C-40A8-41FB-8840-B85E4147E65C}" type="slidenum">
              <a:rPr lang="es-CR" smtClean="0"/>
              <a:t>‹Nº›</a:t>
            </a:fld>
            <a:endParaRPr lang="es-CR"/>
          </a:p>
        </p:txBody>
      </p:sp>
    </p:spTree>
    <p:extLst>
      <p:ext uri="{BB962C8B-B14F-4D97-AF65-F5344CB8AC3E}">
        <p14:creationId xmlns:p14="http://schemas.microsoft.com/office/powerpoint/2010/main" val="3383752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92EA17-DAB8-4744-AEBE-F4622C774290}"/>
              </a:ext>
            </a:extLst>
          </p:cNvPr>
          <p:cNvSpPr>
            <a:spLocks noGrp="1"/>
          </p:cNvSpPr>
          <p:nvPr>
            <p:ph type="title"/>
          </p:nvPr>
        </p:nvSpPr>
        <p:spPr/>
        <p:txBody>
          <a:bodyPr/>
          <a:lstStyle/>
          <a:p>
            <a:r>
              <a:rPr lang="es-ES"/>
              <a:t>Haga clic para modificar el estilo de título del patrón</a:t>
            </a:r>
            <a:endParaRPr lang="es-CR"/>
          </a:p>
        </p:txBody>
      </p:sp>
      <p:sp>
        <p:nvSpPr>
          <p:cNvPr id="3" name="Marcador de texto vertical 2">
            <a:extLst>
              <a:ext uri="{FF2B5EF4-FFF2-40B4-BE49-F238E27FC236}">
                <a16:creationId xmlns:a16="http://schemas.microsoft.com/office/drawing/2014/main" id="{AFDEAF7A-F6A3-40EC-A795-B0D1907122E8}"/>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a:extLst>
              <a:ext uri="{FF2B5EF4-FFF2-40B4-BE49-F238E27FC236}">
                <a16:creationId xmlns:a16="http://schemas.microsoft.com/office/drawing/2014/main" id="{9E6B3E65-0749-454A-BAD5-66EFB4A06A08}"/>
              </a:ext>
            </a:extLst>
          </p:cNvPr>
          <p:cNvSpPr>
            <a:spLocks noGrp="1"/>
          </p:cNvSpPr>
          <p:nvPr>
            <p:ph type="dt" sz="half" idx="10"/>
          </p:nvPr>
        </p:nvSpPr>
        <p:spPr/>
        <p:txBody>
          <a:bodyPr/>
          <a:lstStyle/>
          <a:p>
            <a:fld id="{7B9F0774-CEC2-434E-9B3F-359D40865423}" type="datetimeFigureOut">
              <a:rPr lang="es-CR" smtClean="0"/>
              <a:t>14/9/2023</a:t>
            </a:fld>
            <a:endParaRPr lang="es-CR"/>
          </a:p>
        </p:txBody>
      </p:sp>
      <p:sp>
        <p:nvSpPr>
          <p:cNvPr id="5" name="Marcador de pie de página 4">
            <a:extLst>
              <a:ext uri="{FF2B5EF4-FFF2-40B4-BE49-F238E27FC236}">
                <a16:creationId xmlns:a16="http://schemas.microsoft.com/office/drawing/2014/main" id="{FBDDFB9B-F750-48BC-840E-C0EDB6F22312}"/>
              </a:ext>
            </a:extLst>
          </p:cNvPr>
          <p:cNvSpPr>
            <a:spLocks noGrp="1"/>
          </p:cNvSpPr>
          <p:nvPr>
            <p:ph type="ftr" sz="quarter" idx="11"/>
          </p:nvPr>
        </p:nvSpPr>
        <p:spPr/>
        <p:txBody>
          <a:bodyPr/>
          <a:lstStyle/>
          <a:p>
            <a:endParaRPr lang="es-CR"/>
          </a:p>
        </p:txBody>
      </p:sp>
      <p:sp>
        <p:nvSpPr>
          <p:cNvPr id="6" name="Marcador de número de diapositiva 5">
            <a:extLst>
              <a:ext uri="{FF2B5EF4-FFF2-40B4-BE49-F238E27FC236}">
                <a16:creationId xmlns:a16="http://schemas.microsoft.com/office/drawing/2014/main" id="{4E175BB3-F838-42E2-9447-3FCCD489815A}"/>
              </a:ext>
            </a:extLst>
          </p:cNvPr>
          <p:cNvSpPr>
            <a:spLocks noGrp="1"/>
          </p:cNvSpPr>
          <p:nvPr>
            <p:ph type="sldNum" sz="quarter" idx="12"/>
          </p:nvPr>
        </p:nvSpPr>
        <p:spPr/>
        <p:txBody>
          <a:bodyPr/>
          <a:lstStyle/>
          <a:p>
            <a:fld id="{86A3EF9C-40A8-41FB-8840-B85E4147E65C}" type="slidenum">
              <a:rPr lang="es-CR" smtClean="0"/>
              <a:t>‹Nº›</a:t>
            </a:fld>
            <a:endParaRPr lang="es-CR"/>
          </a:p>
        </p:txBody>
      </p:sp>
    </p:spTree>
    <p:extLst>
      <p:ext uri="{BB962C8B-B14F-4D97-AF65-F5344CB8AC3E}">
        <p14:creationId xmlns:p14="http://schemas.microsoft.com/office/powerpoint/2010/main" val="2434504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AE7C534-8D66-4A6E-BF7E-DE431CA9043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R"/>
          </a:p>
        </p:txBody>
      </p:sp>
      <p:sp>
        <p:nvSpPr>
          <p:cNvPr id="3" name="Marcador de texto vertical 2">
            <a:extLst>
              <a:ext uri="{FF2B5EF4-FFF2-40B4-BE49-F238E27FC236}">
                <a16:creationId xmlns:a16="http://schemas.microsoft.com/office/drawing/2014/main" id="{9A79F8AF-9A91-43C3-9A0D-F75C643FE0B2}"/>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a:extLst>
              <a:ext uri="{FF2B5EF4-FFF2-40B4-BE49-F238E27FC236}">
                <a16:creationId xmlns:a16="http://schemas.microsoft.com/office/drawing/2014/main" id="{DDFB1725-6B6D-4841-B03A-AC51CC383AFF}"/>
              </a:ext>
            </a:extLst>
          </p:cNvPr>
          <p:cNvSpPr>
            <a:spLocks noGrp="1"/>
          </p:cNvSpPr>
          <p:nvPr>
            <p:ph type="dt" sz="half" idx="10"/>
          </p:nvPr>
        </p:nvSpPr>
        <p:spPr/>
        <p:txBody>
          <a:bodyPr/>
          <a:lstStyle/>
          <a:p>
            <a:fld id="{7B9F0774-CEC2-434E-9B3F-359D40865423}" type="datetimeFigureOut">
              <a:rPr lang="es-CR" smtClean="0"/>
              <a:t>14/9/2023</a:t>
            </a:fld>
            <a:endParaRPr lang="es-CR"/>
          </a:p>
        </p:txBody>
      </p:sp>
      <p:sp>
        <p:nvSpPr>
          <p:cNvPr id="5" name="Marcador de pie de página 4">
            <a:extLst>
              <a:ext uri="{FF2B5EF4-FFF2-40B4-BE49-F238E27FC236}">
                <a16:creationId xmlns:a16="http://schemas.microsoft.com/office/drawing/2014/main" id="{B7C04845-2488-424A-AC40-69451A7BA349}"/>
              </a:ext>
            </a:extLst>
          </p:cNvPr>
          <p:cNvSpPr>
            <a:spLocks noGrp="1"/>
          </p:cNvSpPr>
          <p:nvPr>
            <p:ph type="ftr" sz="quarter" idx="11"/>
          </p:nvPr>
        </p:nvSpPr>
        <p:spPr/>
        <p:txBody>
          <a:bodyPr/>
          <a:lstStyle/>
          <a:p>
            <a:endParaRPr lang="es-CR"/>
          </a:p>
        </p:txBody>
      </p:sp>
      <p:sp>
        <p:nvSpPr>
          <p:cNvPr id="6" name="Marcador de número de diapositiva 5">
            <a:extLst>
              <a:ext uri="{FF2B5EF4-FFF2-40B4-BE49-F238E27FC236}">
                <a16:creationId xmlns:a16="http://schemas.microsoft.com/office/drawing/2014/main" id="{7C355C51-0728-4E95-91B9-6DAF4C119983}"/>
              </a:ext>
            </a:extLst>
          </p:cNvPr>
          <p:cNvSpPr>
            <a:spLocks noGrp="1"/>
          </p:cNvSpPr>
          <p:nvPr>
            <p:ph type="sldNum" sz="quarter" idx="12"/>
          </p:nvPr>
        </p:nvSpPr>
        <p:spPr/>
        <p:txBody>
          <a:bodyPr/>
          <a:lstStyle/>
          <a:p>
            <a:fld id="{86A3EF9C-40A8-41FB-8840-B85E4147E65C}" type="slidenum">
              <a:rPr lang="es-CR" smtClean="0"/>
              <a:t>‹Nº›</a:t>
            </a:fld>
            <a:endParaRPr lang="es-CR"/>
          </a:p>
        </p:txBody>
      </p:sp>
    </p:spTree>
    <p:extLst>
      <p:ext uri="{BB962C8B-B14F-4D97-AF65-F5344CB8AC3E}">
        <p14:creationId xmlns:p14="http://schemas.microsoft.com/office/powerpoint/2010/main" val="505988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1506EE-1E03-4659-B2EA-58D3DDBD2EE0}"/>
              </a:ext>
            </a:extLst>
          </p:cNvPr>
          <p:cNvSpPr>
            <a:spLocks noGrp="1"/>
          </p:cNvSpPr>
          <p:nvPr>
            <p:ph type="title"/>
          </p:nvPr>
        </p:nvSpPr>
        <p:spPr/>
        <p:txBody>
          <a:bodyPr/>
          <a:lstStyle/>
          <a:p>
            <a:r>
              <a:rPr lang="es-ES"/>
              <a:t>Haga clic para modificar el estilo de título del patrón</a:t>
            </a:r>
            <a:endParaRPr lang="es-CR"/>
          </a:p>
        </p:txBody>
      </p:sp>
      <p:sp>
        <p:nvSpPr>
          <p:cNvPr id="3" name="Marcador de contenido 2">
            <a:extLst>
              <a:ext uri="{FF2B5EF4-FFF2-40B4-BE49-F238E27FC236}">
                <a16:creationId xmlns:a16="http://schemas.microsoft.com/office/drawing/2014/main" id="{D8133C09-EC41-4861-94FC-786F5676D79D}"/>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a:extLst>
              <a:ext uri="{FF2B5EF4-FFF2-40B4-BE49-F238E27FC236}">
                <a16:creationId xmlns:a16="http://schemas.microsoft.com/office/drawing/2014/main" id="{CA98E6C9-D2CB-451A-AC88-696C9AAFC636}"/>
              </a:ext>
            </a:extLst>
          </p:cNvPr>
          <p:cNvSpPr>
            <a:spLocks noGrp="1"/>
          </p:cNvSpPr>
          <p:nvPr>
            <p:ph type="dt" sz="half" idx="10"/>
          </p:nvPr>
        </p:nvSpPr>
        <p:spPr/>
        <p:txBody>
          <a:bodyPr/>
          <a:lstStyle/>
          <a:p>
            <a:fld id="{7B9F0774-CEC2-434E-9B3F-359D40865423}" type="datetimeFigureOut">
              <a:rPr lang="es-CR" smtClean="0"/>
              <a:t>14/9/2023</a:t>
            </a:fld>
            <a:endParaRPr lang="es-CR"/>
          </a:p>
        </p:txBody>
      </p:sp>
      <p:sp>
        <p:nvSpPr>
          <p:cNvPr id="5" name="Marcador de pie de página 4">
            <a:extLst>
              <a:ext uri="{FF2B5EF4-FFF2-40B4-BE49-F238E27FC236}">
                <a16:creationId xmlns:a16="http://schemas.microsoft.com/office/drawing/2014/main" id="{CDA2D9F3-6BE9-4063-A3EB-C21D6C024CB1}"/>
              </a:ext>
            </a:extLst>
          </p:cNvPr>
          <p:cNvSpPr>
            <a:spLocks noGrp="1"/>
          </p:cNvSpPr>
          <p:nvPr>
            <p:ph type="ftr" sz="quarter" idx="11"/>
          </p:nvPr>
        </p:nvSpPr>
        <p:spPr/>
        <p:txBody>
          <a:bodyPr/>
          <a:lstStyle/>
          <a:p>
            <a:endParaRPr lang="es-CR"/>
          </a:p>
        </p:txBody>
      </p:sp>
      <p:sp>
        <p:nvSpPr>
          <p:cNvPr id="6" name="Marcador de número de diapositiva 5">
            <a:extLst>
              <a:ext uri="{FF2B5EF4-FFF2-40B4-BE49-F238E27FC236}">
                <a16:creationId xmlns:a16="http://schemas.microsoft.com/office/drawing/2014/main" id="{8087E3F8-B8A4-40CD-AD60-48F058C92C39}"/>
              </a:ext>
            </a:extLst>
          </p:cNvPr>
          <p:cNvSpPr>
            <a:spLocks noGrp="1"/>
          </p:cNvSpPr>
          <p:nvPr>
            <p:ph type="sldNum" sz="quarter" idx="12"/>
          </p:nvPr>
        </p:nvSpPr>
        <p:spPr/>
        <p:txBody>
          <a:bodyPr/>
          <a:lstStyle/>
          <a:p>
            <a:fld id="{86A3EF9C-40A8-41FB-8840-B85E4147E65C}" type="slidenum">
              <a:rPr lang="es-CR" smtClean="0"/>
              <a:t>‹Nº›</a:t>
            </a:fld>
            <a:endParaRPr lang="es-CR"/>
          </a:p>
        </p:txBody>
      </p:sp>
    </p:spTree>
    <p:extLst>
      <p:ext uri="{BB962C8B-B14F-4D97-AF65-F5344CB8AC3E}">
        <p14:creationId xmlns:p14="http://schemas.microsoft.com/office/powerpoint/2010/main" val="565382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2917FA-C092-4C9A-A7E8-F1E486FEE72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R"/>
          </a:p>
        </p:txBody>
      </p:sp>
      <p:sp>
        <p:nvSpPr>
          <p:cNvPr id="3" name="Marcador de texto 2">
            <a:extLst>
              <a:ext uri="{FF2B5EF4-FFF2-40B4-BE49-F238E27FC236}">
                <a16:creationId xmlns:a16="http://schemas.microsoft.com/office/drawing/2014/main" id="{A9DCDC96-A511-4565-B07A-F623AEFA85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97767877-8B0E-4639-8D6E-3AC49336EE04}"/>
              </a:ext>
            </a:extLst>
          </p:cNvPr>
          <p:cNvSpPr>
            <a:spLocks noGrp="1"/>
          </p:cNvSpPr>
          <p:nvPr>
            <p:ph type="dt" sz="half" idx="10"/>
          </p:nvPr>
        </p:nvSpPr>
        <p:spPr/>
        <p:txBody>
          <a:bodyPr/>
          <a:lstStyle/>
          <a:p>
            <a:fld id="{7B9F0774-CEC2-434E-9B3F-359D40865423}" type="datetimeFigureOut">
              <a:rPr lang="es-CR" smtClean="0"/>
              <a:t>14/9/2023</a:t>
            </a:fld>
            <a:endParaRPr lang="es-CR"/>
          </a:p>
        </p:txBody>
      </p:sp>
      <p:sp>
        <p:nvSpPr>
          <p:cNvPr id="5" name="Marcador de pie de página 4">
            <a:extLst>
              <a:ext uri="{FF2B5EF4-FFF2-40B4-BE49-F238E27FC236}">
                <a16:creationId xmlns:a16="http://schemas.microsoft.com/office/drawing/2014/main" id="{4F1899BF-00E8-43D4-9C10-0D3ECC0EEB6A}"/>
              </a:ext>
            </a:extLst>
          </p:cNvPr>
          <p:cNvSpPr>
            <a:spLocks noGrp="1"/>
          </p:cNvSpPr>
          <p:nvPr>
            <p:ph type="ftr" sz="quarter" idx="11"/>
          </p:nvPr>
        </p:nvSpPr>
        <p:spPr/>
        <p:txBody>
          <a:bodyPr/>
          <a:lstStyle/>
          <a:p>
            <a:endParaRPr lang="es-CR"/>
          </a:p>
        </p:txBody>
      </p:sp>
      <p:sp>
        <p:nvSpPr>
          <p:cNvPr id="6" name="Marcador de número de diapositiva 5">
            <a:extLst>
              <a:ext uri="{FF2B5EF4-FFF2-40B4-BE49-F238E27FC236}">
                <a16:creationId xmlns:a16="http://schemas.microsoft.com/office/drawing/2014/main" id="{6CF899B6-29E0-4443-BDF2-8F246F24EDAD}"/>
              </a:ext>
            </a:extLst>
          </p:cNvPr>
          <p:cNvSpPr>
            <a:spLocks noGrp="1"/>
          </p:cNvSpPr>
          <p:nvPr>
            <p:ph type="sldNum" sz="quarter" idx="12"/>
          </p:nvPr>
        </p:nvSpPr>
        <p:spPr/>
        <p:txBody>
          <a:bodyPr/>
          <a:lstStyle/>
          <a:p>
            <a:fld id="{86A3EF9C-40A8-41FB-8840-B85E4147E65C}" type="slidenum">
              <a:rPr lang="es-CR" smtClean="0"/>
              <a:t>‹Nº›</a:t>
            </a:fld>
            <a:endParaRPr lang="es-CR"/>
          </a:p>
        </p:txBody>
      </p:sp>
    </p:spTree>
    <p:extLst>
      <p:ext uri="{BB962C8B-B14F-4D97-AF65-F5344CB8AC3E}">
        <p14:creationId xmlns:p14="http://schemas.microsoft.com/office/powerpoint/2010/main" val="3925883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42FEB1-93CE-401A-AC8B-D91650092EF0}"/>
              </a:ext>
            </a:extLst>
          </p:cNvPr>
          <p:cNvSpPr>
            <a:spLocks noGrp="1"/>
          </p:cNvSpPr>
          <p:nvPr>
            <p:ph type="title"/>
          </p:nvPr>
        </p:nvSpPr>
        <p:spPr/>
        <p:txBody>
          <a:bodyPr/>
          <a:lstStyle/>
          <a:p>
            <a:r>
              <a:rPr lang="es-ES"/>
              <a:t>Haga clic para modificar el estilo de título del patrón</a:t>
            </a:r>
            <a:endParaRPr lang="es-CR"/>
          </a:p>
        </p:txBody>
      </p:sp>
      <p:sp>
        <p:nvSpPr>
          <p:cNvPr id="3" name="Marcador de contenido 2">
            <a:extLst>
              <a:ext uri="{FF2B5EF4-FFF2-40B4-BE49-F238E27FC236}">
                <a16:creationId xmlns:a16="http://schemas.microsoft.com/office/drawing/2014/main" id="{FFE75418-FEC5-4CFD-8621-952C788A0D20}"/>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contenido 3">
            <a:extLst>
              <a:ext uri="{FF2B5EF4-FFF2-40B4-BE49-F238E27FC236}">
                <a16:creationId xmlns:a16="http://schemas.microsoft.com/office/drawing/2014/main" id="{3A389C5C-4855-4B35-93F1-743ABA358921}"/>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5" name="Marcador de fecha 4">
            <a:extLst>
              <a:ext uri="{FF2B5EF4-FFF2-40B4-BE49-F238E27FC236}">
                <a16:creationId xmlns:a16="http://schemas.microsoft.com/office/drawing/2014/main" id="{E7655D72-296D-4DC6-A1B3-F085477CDAE1}"/>
              </a:ext>
            </a:extLst>
          </p:cNvPr>
          <p:cNvSpPr>
            <a:spLocks noGrp="1"/>
          </p:cNvSpPr>
          <p:nvPr>
            <p:ph type="dt" sz="half" idx="10"/>
          </p:nvPr>
        </p:nvSpPr>
        <p:spPr/>
        <p:txBody>
          <a:bodyPr/>
          <a:lstStyle/>
          <a:p>
            <a:fld id="{7B9F0774-CEC2-434E-9B3F-359D40865423}" type="datetimeFigureOut">
              <a:rPr lang="es-CR" smtClean="0"/>
              <a:t>14/9/2023</a:t>
            </a:fld>
            <a:endParaRPr lang="es-CR"/>
          </a:p>
        </p:txBody>
      </p:sp>
      <p:sp>
        <p:nvSpPr>
          <p:cNvPr id="6" name="Marcador de pie de página 5">
            <a:extLst>
              <a:ext uri="{FF2B5EF4-FFF2-40B4-BE49-F238E27FC236}">
                <a16:creationId xmlns:a16="http://schemas.microsoft.com/office/drawing/2014/main" id="{69A724DE-6407-4F7E-97C4-206361FF5E27}"/>
              </a:ext>
            </a:extLst>
          </p:cNvPr>
          <p:cNvSpPr>
            <a:spLocks noGrp="1"/>
          </p:cNvSpPr>
          <p:nvPr>
            <p:ph type="ftr" sz="quarter" idx="11"/>
          </p:nvPr>
        </p:nvSpPr>
        <p:spPr/>
        <p:txBody>
          <a:bodyPr/>
          <a:lstStyle/>
          <a:p>
            <a:endParaRPr lang="es-CR"/>
          </a:p>
        </p:txBody>
      </p:sp>
      <p:sp>
        <p:nvSpPr>
          <p:cNvPr id="7" name="Marcador de número de diapositiva 6">
            <a:extLst>
              <a:ext uri="{FF2B5EF4-FFF2-40B4-BE49-F238E27FC236}">
                <a16:creationId xmlns:a16="http://schemas.microsoft.com/office/drawing/2014/main" id="{0D4DAD2C-2413-4D35-AA44-A6CB3A897D88}"/>
              </a:ext>
            </a:extLst>
          </p:cNvPr>
          <p:cNvSpPr>
            <a:spLocks noGrp="1"/>
          </p:cNvSpPr>
          <p:nvPr>
            <p:ph type="sldNum" sz="quarter" idx="12"/>
          </p:nvPr>
        </p:nvSpPr>
        <p:spPr/>
        <p:txBody>
          <a:bodyPr/>
          <a:lstStyle/>
          <a:p>
            <a:fld id="{86A3EF9C-40A8-41FB-8840-B85E4147E65C}" type="slidenum">
              <a:rPr lang="es-CR" smtClean="0"/>
              <a:t>‹Nº›</a:t>
            </a:fld>
            <a:endParaRPr lang="es-CR"/>
          </a:p>
        </p:txBody>
      </p:sp>
    </p:spTree>
    <p:extLst>
      <p:ext uri="{BB962C8B-B14F-4D97-AF65-F5344CB8AC3E}">
        <p14:creationId xmlns:p14="http://schemas.microsoft.com/office/powerpoint/2010/main" val="1462334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8A766F-0821-40EF-B5CE-A7E9B0836618}"/>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R"/>
          </a:p>
        </p:txBody>
      </p:sp>
      <p:sp>
        <p:nvSpPr>
          <p:cNvPr id="3" name="Marcador de texto 2">
            <a:extLst>
              <a:ext uri="{FF2B5EF4-FFF2-40B4-BE49-F238E27FC236}">
                <a16:creationId xmlns:a16="http://schemas.microsoft.com/office/drawing/2014/main" id="{C86B76AC-4DCF-4D30-8F61-0D44277651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6AB7A8C5-649B-46A7-AC85-B80C7015E189}"/>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5" name="Marcador de texto 4">
            <a:extLst>
              <a:ext uri="{FF2B5EF4-FFF2-40B4-BE49-F238E27FC236}">
                <a16:creationId xmlns:a16="http://schemas.microsoft.com/office/drawing/2014/main" id="{AEFBE685-B982-4AB3-B192-78EFD7740E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65040E40-B762-48FF-88F1-0B3F751FC54E}"/>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7" name="Marcador de fecha 6">
            <a:extLst>
              <a:ext uri="{FF2B5EF4-FFF2-40B4-BE49-F238E27FC236}">
                <a16:creationId xmlns:a16="http://schemas.microsoft.com/office/drawing/2014/main" id="{F12B6A4B-D4A9-407F-9404-86E8EF442CCA}"/>
              </a:ext>
            </a:extLst>
          </p:cNvPr>
          <p:cNvSpPr>
            <a:spLocks noGrp="1"/>
          </p:cNvSpPr>
          <p:nvPr>
            <p:ph type="dt" sz="half" idx="10"/>
          </p:nvPr>
        </p:nvSpPr>
        <p:spPr/>
        <p:txBody>
          <a:bodyPr/>
          <a:lstStyle/>
          <a:p>
            <a:fld id="{7B9F0774-CEC2-434E-9B3F-359D40865423}" type="datetimeFigureOut">
              <a:rPr lang="es-CR" smtClean="0"/>
              <a:t>14/9/2023</a:t>
            </a:fld>
            <a:endParaRPr lang="es-CR"/>
          </a:p>
        </p:txBody>
      </p:sp>
      <p:sp>
        <p:nvSpPr>
          <p:cNvPr id="8" name="Marcador de pie de página 7">
            <a:extLst>
              <a:ext uri="{FF2B5EF4-FFF2-40B4-BE49-F238E27FC236}">
                <a16:creationId xmlns:a16="http://schemas.microsoft.com/office/drawing/2014/main" id="{7075A10C-5C10-4AFC-B1A7-896BD3AE5606}"/>
              </a:ext>
            </a:extLst>
          </p:cNvPr>
          <p:cNvSpPr>
            <a:spLocks noGrp="1"/>
          </p:cNvSpPr>
          <p:nvPr>
            <p:ph type="ftr" sz="quarter" idx="11"/>
          </p:nvPr>
        </p:nvSpPr>
        <p:spPr/>
        <p:txBody>
          <a:bodyPr/>
          <a:lstStyle/>
          <a:p>
            <a:endParaRPr lang="es-CR"/>
          </a:p>
        </p:txBody>
      </p:sp>
      <p:sp>
        <p:nvSpPr>
          <p:cNvPr id="9" name="Marcador de número de diapositiva 8">
            <a:extLst>
              <a:ext uri="{FF2B5EF4-FFF2-40B4-BE49-F238E27FC236}">
                <a16:creationId xmlns:a16="http://schemas.microsoft.com/office/drawing/2014/main" id="{AD5EBB9F-2EC7-4A50-97E0-0025E77538E8}"/>
              </a:ext>
            </a:extLst>
          </p:cNvPr>
          <p:cNvSpPr>
            <a:spLocks noGrp="1"/>
          </p:cNvSpPr>
          <p:nvPr>
            <p:ph type="sldNum" sz="quarter" idx="12"/>
          </p:nvPr>
        </p:nvSpPr>
        <p:spPr/>
        <p:txBody>
          <a:bodyPr/>
          <a:lstStyle/>
          <a:p>
            <a:fld id="{86A3EF9C-40A8-41FB-8840-B85E4147E65C}" type="slidenum">
              <a:rPr lang="es-CR" smtClean="0"/>
              <a:t>‹Nº›</a:t>
            </a:fld>
            <a:endParaRPr lang="es-CR"/>
          </a:p>
        </p:txBody>
      </p:sp>
    </p:spTree>
    <p:extLst>
      <p:ext uri="{BB962C8B-B14F-4D97-AF65-F5344CB8AC3E}">
        <p14:creationId xmlns:p14="http://schemas.microsoft.com/office/powerpoint/2010/main" val="1043597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4C5446-406C-41D9-8BB2-0D92400C6E68}"/>
              </a:ext>
            </a:extLst>
          </p:cNvPr>
          <p:cNvSpPr>
            <a:spLocks noGrp="1"/>
          </p:cNvSpPr>
          <p:nvPr>
            <p:ph type="title"/>
          </p:nvPr>
        </p:nvSpPr>
        <p:spPr/>
        <p:txBody>
          <a:bodyPr/>
          <a:lstStyle/>
          <a:p>
            <a:r>
              <a:rPr lang="es-ES"/>
              <a:t>Haga clic para modificar el estilo de título del patrón</a:t>
            </a:r>
            <a:endParaRPr lang="es-CR"/>
          </a:p>
        </p:txBody>
      </p:sp>
      <p:sp>
        <p:nvSpPr>
          <p:cNvPr id="3" name="Marcador de fecha 2">
            <a:extLst>
              <a:ext uri="{FF2B5EF4-FFF2-40B4-BE49-F238E27FC236}">
                <a16:creationId xmlns:a16="http://schemas.microsoft.com/office/drawing/2014/main" id="{A50A429C-FBC2-410B-B44F-6F9D8F1D467A}"/>
              </a:ext>
            </a:extLst>
          </p:cNvPr>
          <p:cNvSpPr>
            <a:spLocks noGrp="1"/>
          </p:cNvSpPr>
          <p:nvPr>
            <p:ph type="dt" sz="half" idx="10"/>
          </p:nvPr>
        </p:nvSpPr>
        <p:spPr/>
        <p:txBody>
          <a:bodyPr/>
          <a:lstStyle/>
          <a:p>
            <a:fld id="{7B9F0774-CEC2-434E-9B3F-359D40865423}" type="datetimeFigureOut">
              <a:rPr lang="es-CR" smtClean="0"/>
              <a:t>14/9/2023</a:t>
            </a:fld>
            <a:endParaRPr lang="es-CR"/>
          </a:p>
        </p:txBody>
      </p:sp>
      <p:sp>
        <p:nvSpPr>
          <p:cNvPr id="4" name="Marcador de pie de página 3">
            <a:extLst>
              <a:ext uri="{FF2B5EF4-FFF2-40B4-BE49-F238E27FC236}">
                <a16:creationId xmlns:a16="http://schemas.microsoft.com/office/drawing/2014/main" id="{2B06348A-D6D7-40FF-B5BA-54A65F719A89}"/>
              </a:ext>
            </a:extLst>
          </p:cNvPr>
          <p:cNvSpPr>
            <a:spLocks noGrp="1"/>
          </p:cNvSpPr>
          <p:nvPr>
            <p:ph type="ftr" sz="quarter" idx="11"/>
          </p:nvPr>
        </p:nvSpPr>
        <p:spPr/>
        <p:txBody>
          <a:bodyPr/>
          <a:lstStyle/>
          <a:p>
            <a:endParaRPr lang="es-CR"/>
          </a:p>
        </p:txBody>
      </p:sp>
      <p:sp>
        <p:nvSpPr>
          <p:cNvPr id="5" name="Marcador de número de diapositiva 4">
            <a:extLst>
              <a:ext uri="{FF2B5EF4-FFF2-40B4-BE49-F238E27FC236}">
                <a16:creationId xmlns:a16="http://schemas.microsoft.com/office/drawing/2014/main" id="{1CA637E8-CD62-447E-874E-4F700489DBFA}"/>
              </a:ext>
            </a:extLst>
          </p:cNvPr>
          <p:cNvSpPr>
            <a:spLocks noGrp="1"/>
          </p:cNvSpPr>
          <p:nvPr>
            <p:ph type="sldNum" sz="quarter" idx="12"/>
          </p:nvPr>
        </p:nvSpPr>
        <p:spPr/>
        <p:txBody>
          <a:bodyPr/>
          <a:lstStyle/>
          <a:p>
            <a:fld id="{86A3EF9C-40A8-41FB-8840-B85E4147E65C}" type="slidenum">
              <a:rPr lang="es-CR" smtClean="0"/>
              <a:t>‹Nº›</a:t>
            </a:fld>
            <a:endParaRPr lang="es-CR"/>
          </a:p>
        </p:txBody>
      </p:sp>
    </p:spTree>
    <p:extLst>
      <p:ext uri="{BB962C8B-B14F-4D97-AF65-F5344CB8AC3E}">
        <p14:creationId xmlns:p14="http://schemas.microsoft.com/office/powerpoint/2010/main" val="3030224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62EA4DE-532E-42A8-966D-63A1C27D5F48}"/>
              </a:ext>
            </a:extLst>
          </p:cNvPr>
          <p:cNvSpPr>
            <a:spLocks noGrp="1"/>
          </p:cNvSpPr>
          <p:nvPr>
            <p:ph type="dt" sz="half" idx="10"/>
          </p:nvPr>
        </p:nvSpPr>
        <p:spPr/>
        <p:txBody>
          <a:bodyPr/>
          <a:lstStyle/>
          <a:p>
            <a:fld id="{7B9F0774-CEC2-434E-9B3F-359D40865423}" type="datetimeFigureOut">
              <a:rPr lang="es-CR" smtClean="0"/>
              <a:t>14/9/2023</a:t>
            </a:fld>
            <a:endParaRPr lang="es-CR"/>
          </a:p>
        </p:txBody>
      </p:sp>
      <p:sp>
        <p:nvSpPr>
          <p:cNvPr id="3" name="Marcador de pie de página 2">
            <a:extLst>
              <a:ext uri="{FF2B5EF4-FFF2-40B4-BE49-F238E27FC236}">
                <a16:creationId xmlns:a16="http://schemas.microsoft.com/office/drawing/2014/main" id="{C63BC4D6-F277-4633-AB02-F62565972FC7}"/>
              </a:ext>
            </a:extLst>
          </p:cNvPr>
          <p:cNvSpPr>
            <a:spLocks noGrp="1"/>
          </p:cNvSpPr>
          <p:nvPr>
            <p:ph type="ftr" sz="quarter" idx="11"/>
          </p:nvPr>
        </p:nvSpPr>
        <p:spPr/>
        <p:txBody>
          <a:bodyPr/>
          <a:lstStyle/>
          <a:p>
            <a:endParaRPr lang="es-CR"/>
          </a:p>
        </p:txBody>
      </p:sp>
      <p:sp>
        <p:nvSpPr>
          <p:cNvPr id="4" name="Marcador de número de diapositiva 3">
            <a:extLst>
              <a:ext uri="{FF2B5EF4-FFF2-40B4-BE49-F238E27FC236}">
                <a16:creationId xmlns:a16="http://schemas.microsoft.com/office/drawing/2014/main" id="{A431E30B-165B-40A2-941E-288137B228D8}"/>
              </a:ext>
            </a:extLst>
          </p:cNvPr>
          <p:cNvSpPr>
            <a:spLocks noGrp="1"/>
          </p:cNvSpPr>
          <p:nvPr>
            <p:ph type="sldNum" sz="quarter" idx="12"/>
          </p:nvPr>
        </p:nvSpPr>
        <p:spPr/>
        <p:txBody>
          <a:bodyPr/>
          <a:lstStyle/>
          <a:p>
            <a:fld id="{86A3EF9C-40A8-41FB-8840-B85E4147E65C}" type="slidenum">
              <a:rPr lang="es-CR" smtClean="0"/>
              <a:t>‹Nº›</a:t>
            </a:fld>
            <a:endParaRPr lang="es-CR"/>
          </a:p>
        </p:txBody>
      </p:sp>
    </p:spTree>
    <p:extLst>
      <p:ext uri="{BB962C8B-B14F-4D97-AF65-F5344CB8AC3E}">
        <p14:creationId xmlns:p14="http://schemas.microsoft.com/office/powerpoint/2010/main" val="4090027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AC6016-696E-4D03-8ABA-C7D58EB385F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R"/>
          </a:p>
        </p:txBody>
      </p:sp>
      <p:sp>
        <p:nvSpPr>
          <p:cNvPr id="3" name="Marcador de contenido 2">
            <a:extLst>
              <a:ext uri="{FF2B5EF4-FFF2-40B4-BE49-F238E27FC236}">
                <a16:creationId xmlns:a16="http://schemas.microsoft.com/office/drawing/2014/main" id="{4584BCF7-3CCB-4586-BB77-57D1D7C3B0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texto 3">
            <a:extLst>
              <a:ext uri="{FF2B5EF4-FFF2-40B4-BE49-F238E27FC236}">
                <a16:creationId xmlns:a16="http://schemas.microsoft.com/office/drawing/2014/main" id="{C8D46C73-F76C-4CBC-A99F-DEE1D72076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2A65EA64-6DA7-4753-9F84-5EF6C9E1C814}"/>
              </a:ext>
            </a:extLst>
          </p:cNvPr>
          <p:cNvSpPr>
            <a:spLocks noGrp="1"/>
          </p:cNvSpPr>
          <p:nvPr>
            <p:ph type="dt" sz="half" idx="10"/>
          </p:nvPr>
        </p:nvSpPr>
        <p:spPr/>
        <p:txBody>
          <a:bodyPr/>
          <a:lstStyle/>
          <a:p>
            <a:fld id="{7B9F0774-CEC2-434E-9B3F-359D40865423}" type="datetimeFigureOut">
              <a:rPr lang="es-CR" smtClean="0"/>
              <a:t>14/9/2023</a:t>
            </a:fld>
            <a:endParaRPr lang="es-CR"/>
          </a:p>
        </p:txBody>
      </p:sp>
      <p:sp>
        <p:nvSpPr>
          <p:cNvPr id="6" name="Marcador de pie de página 5">
            <a:extLst>
              <a:ext uri="{FF2B5EF4-FFF2-40B4-BE49-F238E27FC236}">
                <a16:creationId xmlns:a16="http://schemas.microsoft.com/office/drawing/2014/main" id="{3E1D322F-6FEA-4880-BFFB-0B48C39F2D35}"/>
              </a:ext>
            </a:extLst>
          </p:cNvPr>
          <p:cNvSpPr>
            <a:spLocks noGrp="1"/>
          </p:cNvSpPr>
          <p:nvPr>
            <p:ph type="ftr" sz="quarter" idx="11"/>
          </p:nvPr>
        </p:nvSpPr>
        <p:spPr/>
        <p:txBody>
          <a:bodyPr/>
          <a:lstStyle/>
          <a:p>
            <a:endParaRPr lang="es-CR"/>
          </a:p>
        </p:txBody>
      </p:sp>
      <p:sp>
        <p:nvSpPr>
          <p:cNvPr id="7" name="Marcador de número de diapositiva 6">
            <a:extLst>
              <a:ext uri="{FF2B5EF4-FFF2-40B4-BE49-F238E27FC236}">
                <a16:creationId xmlns:a16="http://schemas.microsoft.com/office/drawing/2014/main" id="{885A6745-50AA-430F-852C-A85A264A2352}"/>
              </a:ext>
            </a:extLst>
          </p:cNvPr>
          <p:cNvSpPr>
            <a:spLocks noGrp="1"/>
          </p:cNvSpPr>
          <p:nvPr>
            <p:ph type="sldNum" sz="quarter" idx="12"/>
          </p:nvPr>
        </p:nvSpPr>
        <p:spPr/>
        <p:txBody>
          <a:bodyPr/>
          <a:lstStyle/>
          <a:p>
            <a:fld id="{86A3EF9C-40A8-41FB-8840-B85E4147E65C}" type="slidenum">
              <a:rPr lang="es-CR" smtClean="0"/>
              <a:t>‹Nº›</a:t>
            </a:fld>
            <a:endParaRPr lang="es-CR"/>
          </a:p>
        </p:txBody>
      </p:sp>
    </p:spTree>
    <p:extLst>
      <p:ext uri="{BB962C8B-B14F-4D97-AF65-F5344CB8AC3E}">
        <p14:creationId xmlns:p14="http://schemas.microsoft.com/office/powerpoint/2010/main" val="3757160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6A3E46-63A9-4053-BC99-42F2DFE3719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R"/>
          </a:p>
        </p:txBody>
      </p:sp>
      <p:sp>
        <p:nvSpPr>
          <p:cNvPr id="3" name="Marcador de posición de imagen 2">
            <a:extLst>
              <a:ext uri="{FF2B5EF4-FFF2-40B4-BE49-F238E27FC236}">
                <a16:creationId xmlns:a16="http://schemas.microsoft.com/office/drawing/2014/main" id="{35B82E36-A5B8-4267-BBFB-7C360FCB69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R"/>
          </a:p>
        </p:txBody>
      </p:sp>
      <p:sp>
        <p:nvSpPr>
          <p:cNvPr id="4" name="Marcador de texto 3">
            <a:extLst>
              <a:ext uri="{FF2B5EF4-FFF2-40B4-BE49-F238E27FC236}">
                <a16:creationId xmlns:a16="http://schemas.microsoft.com/office/drawing/2014/main" id="{6D530A88-9802-4A9E-92AC-71C81AE4BE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2C3D5AB4-4E37-43BF-BAA6-D4D89D65A9C1}"/>
              </a:ext>
            </a:extLst>
          </p:cNvPr>
          <p:cNvSpPr>
            <a:spLocks noGrp="1"/>
          </p:cNvSpPr>
          <p:nvPr>
            <p:ph type="dt" sz="half" idx="10"/>
          </p:nvPr>
        </p:nvSpPr>
        <p:spPr/>
        <p:txBody>
          <a:bodyPr/>
          <a:lstStyle/>
          <a:p>
            <a:fld id="{7B9F0774-CEC2-434E-9B3F-359D40865423}" type="datetimeFigureOut">
              <a:rPr lang="es-CR" smtClean="0"/>
              <a:t>14/9/2023</a:t>
            </a:fld>
            <a:endParaRPr lang="es-CR"/>
          </a:p>
        </p:txBody>
      </p:sp>
      <p:sp>
        <p:nvSpPr>
          <p:cNvPr id="6" name="Marcador de pie de página 5">
            <a:extLst>
              <a:ext uri="{FF2B5EF4-FFF2-40B4-BE49-F238E27FC236}">
                <a16:creationId xmlns:a16="http://schemas.microsoft.com/office/drawing/2014/main" id="{BEF76D97-FD51-4F24-ABC4-238029C9D952}"/>
              </a:ext>
            </a:extLst>
          </p:cNvPr>
          <p:cNvSpPr>
            <a:spLocks noGrp="1"/>
          </p:cNvSpPr>
          <p:nvPr>
            <p:ph type="ftr" sz="quarter" idx="11"/>
          </p:nvPr>
        </p:nvSpPr>
        <p:spPr/>
        <p:txBody>
          <a:bodyPr/>
          <a:lstStyle/>
          <a:p>
            <a:endParaRPr lang="es-CR"/>
          </a:p>
        </p:txBody>
      </p:sp>
      <p:sp>
        <p:nvSpPr>
          <p:cNvPr id="7" name="Marcador de número de diapositiva 6">
            <a:extLst>
              <a:ext uri="{FF2B5EF4-FFF2-40B4-BE49-F238E27FC236}">
                <a16:creationId xmlns:a16="http://schemas.microsoft.com/office/drawing/2014/main" id="{1CC2E995-FA94-4BAE-9213-028FABE5B912}"/>
              </a:ext>
            </a:extLst>
          </p:cNvPr>
          <p:cNvSpPr>
            <a:spLocks noGrp="1"/>
          </p:cNvSpPr>
          <p:nvPr>
            <p:ph type="sldNum" sz="quarter" idx="12"/>
          </p:nvPr>
        </p:nvSpPr>
        <p:spPr/>
        <p:txBody>
          <a:bodyPr/>
          <a:lstStyle/>
          <a:p>
            <a:fld id="{86A3EF9C-40A8-41FB-8840-B85E4147E65C}" type="slidenum">
              <a:rPr lang="es-CR" smtClean="0"/>
              <a:t>‹Nº›</a:t>
            </a:fld>
            <a:endParaRPr lang="es-CR"/>
          </a:p>
        </p:txBody>
      </p:sp>
    </p:spTree>
    <p:extLst>
      <p:ext uri="{BB962C8B-B14F-4D97-AF65-F5344CB8AC3E}">
        <p14:creationId xmlns:p14="http://schemas.microsoft.com/office/powerpoint/2010/main" val="184365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95E5307-B806-4B5F-B489-82A80CE978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R"/>
          </a:p>
        </p:txBody>
      </p:sp>
      <p:sp>
        <p:nvSpPr>
          <p:cNvPr id="3" name="Marcador de texto 2">
            <a:extLst>
              <a:ext uri="{FF2B5EF4-FFF2-40B4-BE49-F238E27FC236}">
                <a16:creationId xmlns:a16="http://schemas.microsoft.com/office/drawing/2014/main" id="{8E02F35E-8D1F-4DA3-B896-A92BE087EE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a:extLst>
              <a:ext uri="{FF2B5EF4-FFF2-40B4-BE49-F238E27FC236}">
                <a16:creationId xmlns:a16="http://schemas.microsoft.com/office/drawing/2014/main" id="{FE2C1F8E-D5B5-48BB-8CB7-7E72774D2D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9F0774-CEC2-434E-9B3F-359D40865423}" type="datetimeFigureOut">
              <a:rPr lang="es-CR" smtClean="0"/>
              <a:t>14/9/2023</a:t>
            </a:fld>
            <a:endParaRPr lang="es-CR"/>
          </a:p>
        </p:txBody>
      </p:sp>
      <p:sp>
        <p:nvSpPr>
          <p:cNvPr id="5" name="Marcador de pie de página 4">
            <a:extLst>
              <a:ext uri="{FF2B5EF4-FFF2-40B4-BE49-F238E27FC236}">
                <a16:creationId xmlns:a16="http://schemas.microsoft.com/office/drawing/2014/main" id="{0111DCE1-EE1A-4CEC-9B91-91FA6B3A8B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Marcador de número de diapositiva 5">
            <a:extLst>
              <a:ext uri="{FF2B5EF4-FFF2-40B4-BE49-F238E27FC236}">
                <a16:creationId xmlns:a16="http://schemas.microsoft.com/office/drawing/2014/main" id="{F01761DB-568F-4D87-B6BC-1912547251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A3EF9C-40A8-41FB-8840-B85E4147E65C}" type="slidenum">
              <a:rPr lang="es-CR" smtClean="0"/>
              <a:t>‹Nº›</a:t>
            </a:fld>
            <a:endParaRPr lang="es-CR"/>
          </a:p>
        </p:txBody>
      </p:sp>
    </p:spTree>
    <p:extLst>
      <p:ext uri="{BB962C8B-B14F-4D97-AF65-F5344CB8AC3E}">
        <p14:creationId xmlns:p14="http://schemas.microsoft.com/office/powerpoint/2010/main" val="2364427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7F2AA2-0CE4-43B2-9028-DC9B8658C996}"/>
              </a:ext>
            </a:extLst>
          </p:cNvPr>
          <p:cNvSpPr>
            <a:spLocks noGrp="1"/>
          </p:cNvSpPr>
          <p:nvPr>
            <p:ph type="ctrTitle"/>
          </p:nvPr>
        </p:nvSpPr>
        <p:spPr>
          <a:xfrm>
            <a:off x="112643" y="79100"/>
            <a:ext cx="11966713" cy="2387600"/>
          </a:xfrm>
        </p:spPr>
        <p:txBody>
          <a:bodyPr>
            <a:normAutofit/>
          </a:bodyPr>
          <a:lstStyle/>
          <a:p>
            <a:r>
              <a:rPr lang="es-MX" b="1" dirty="0">
                <a:solidFill>
                  <a:srgbClr val="002060"/>
                </a:solidFill>
              </a:rPr>
              <a:t>Comisión Directores y Gerentes - CDG</a:t>
            </a:r>
            <a:endParaRPr lang="es-CR" b="1" dirty="0">
              <a:solidFill>
                <a:srgbClr val="002060"/>
              </a:solidFill>
            </a:endParaRPr>
          </a:p>
        </p:txBody>
      </p:sp>
      <p:sp>
        <p:nvSpPr>
          <p:cNvPr id="3" name="Subtítulo 2">
            <a:extLst>
              <a:ext uri="{FF2B5EF4-FFF2-40B4-BE49-F238E27FC236}">
                <a16:creationId xmlns:a16="http://schemas.microsoft.com/office/drawing/2014/main" id="{42003B50-C9BB-473D-87CB-28B2D73CCBE8}"/>
              </a:ext>
            </a:extLst>
          </p:cNvPr>
          <p:cNvSpPr>
            <a:spLocks noGrp="1"/>
          </p:cNvSpPr>
          <p:nvPr>
            <p:ph type="subTitle" idx="1"/>
          </p:nvPr>
        </p:nvSpPr>
        <p:spPr>
          <a:xfrm>
            <a:off x="2822713" y="5218874"/>
            <a:ext cx="9144000" cy="900388"/>
          </a:xfrm>
        </p:spPr>
        <p:txBody>
          <a:bodyPr/>
          <a:lstStyle/>
          <a:p>
            <a:pPr algn="r"/>
            <a:r>
              <a:rPr lang="es-CR" dirty="0"/>
              <a:t>20 - 21 de Septiembre, 2023</a:t>
            </a:r>
          </a:p>
          <a:p>
            <a:pPr algn="r"/>
            <a:r>
              <a:rPr lang="es-CR" dirty="0"/>
              <a:t>Rio de Janeiro, Brasil</a:t>
            </a:r>
          </a:p>
        </p:txBody>
      </p:sp>
      <p:pic>
        <p:nvPicPr>
          <p:cNvPr id="5" name="Imagen 4">
            <a:extLst>
              <a:ext uri="{FF2B5EF4-FFF2-40B4-BE49-F238E27FC236}">
                <a16:creationId xmlns:a16="http://schemas.microsoft.com/office/drawing/2014/main" id="{0D9DA876-1005-4242-8B5F-F7D4D7EA10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63955" y="2689789"/>
            <a:ext cx="2757489" cy="3206383"/>
          </a:xfrm>
          <a:prstGeom prst="rect">
            <a:avLst/>
          </a:prstGeom>
        </p:spPr>
      </p:pic>
      <p:pic>
        <p:nvPicPr>
          <p:cNvPr id="6" name="0 Imagen">
            <a:extLst>
              <a:ext uri="{FF2B5EF4-FFF2-40B4-BE49-F238E27FC236}">
                <a16:creationId xmlns:a16="http://schemas.microsoft.com/office/drawing/2014/main" id="{0D9D1A4E-42D3-43B0-A6EE-7367A81B706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 y="6119262"/>
            <a:ext cx="12192000" cy="738738"/>
          </a:xfrm>
          <a:prstGeom prst="rect">
            <a:avLst/>
          </a:prstGeom>
        </p:spPr>
      </p:pic>
    </p:spTree>
    <p:extLst>
      <p:ext uri="{BB962C8B-B14F-4D97-AF65-F5344CB8AC3E}">
        <p14:creationId xmlns:p14="http://schemas.microsoft.com/office/powerpoint/2010/main" val="2931814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0D9DA876-1005-4242-8B5F-F7D4D7EA10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097" y="99391"/>
            <a:ext cx="1463599" cy="1701859"/>
          </a:xfrm>
          <a:prstGeom prst="rect">
            <a:avLst/>
          </a:prstGeom>
        </p:spPr>
      </p:pic>
      <p:pic>
        <p:nvPicPr>
          <p:cNvPr id="6" name="0 Imagen">
            <a:extLst>
              <a:ext uri="{FF2B5EF4-FFF2-40B4-BE49-F238E27FC236}">
                <a16:creationId xmlns:a16="http://schemas.microsoft.com/office/drawing/2014/main" id="{0D9D1A4E-42D3-43B0-A6EE-7367A81B706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 y="6119262"/>
            <a:ext cx="12192000" cy="738738"/>
          </a:xfrm>
          <a:prstGeom prst="rect">
            <a:avLst/>
          </a:prstGeom>
        </p:spPr>
      </p:pic>
      <p:sp>
        <p:nvSpPr>
          <p:cNvPr id="7" name="Título 1">
            <a:extLst>
              <a:ext uri="{FF2B5EF4-FFF2-40B4-BE49-F238E27FC236}">
                <a16:creationId xmlns:a16="http://schemas.microsoft.com/office/drawing/2014/main" id="{B786241B-9232-4725-A6BE-CBE88362B138}"/>
              </a:ext>
            </a:extLst>
          </p:cNvPr>
          <p:cNvSpPr txBox="1">
            <a:spLocks/>
          </p:cNvSpPr>
          <p:nvPr/>
        </p:nvSpPr>
        <p:spPr>
          <a:xfrm>
            <a:off x="175097" y="2041632"/>
            <a:ext cx="12016903"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endParaRPr lang="es-CR" sz="2400" b="1" dirty="0">
              <a:solidFill>
                <a:srgbClr val="002060"/>
              </a:solidFill>
            </a:endParaRPr>
          </a:p>
        </p:txBody>
      </p:sp>
      <p:sp>
        <p:nvSpPr>
          <p:cNvPr id="8" name="Título 1">
            <a:extLst>
              <a:ext uri="{FF2B5EF4-FFF2-40B4-BE49-F238E27FC236}">
                <a16:creationId xmlns:a16="http://schemas.microsoft.com/office/drawing/2014/main" id="{46653199-E80E-4D10-8EE1-CCF8EF2F1D03}"/>
              </a:ext>
            </a:extLst>
          </p:cNvPr>
          <p:cNvSpPr txBox="1">
            <a:spLocks/>
          </p:cNvSpPr>
          <p:nvPr/>
        </p:nvSpPr>
        <p:spPr>
          <a:xfrm>
            <a:off x="1638696" y="2506187"/>
            <a:ext cx="10378207" cy="258651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MX" sz="2800" b="1" dirty="0"/>
              <a:t> </a:t>
            </a:r>
            <a:endParaRPr lang="es-CR" sz="2800" b="1" dirty="0"/>
          </a:p>
          <a:p>
            <a:endParaRPr lang="es-CR" sz="2100" b="1" dirty="0">
              <a:solidFill>
                <a:srgbClr val="002060"/>
              </a:solidFill>
            </a:endParaRPr>
          </a:p>
        </p:txBody>
      </p:sp>
      <p:sp>
        <p:nvSpPr>
          <p:cNvPr id="2" name="Rectangle 1">
            <a:extLst>
              <a:ext uri="{FF2B5EF4-FFF2-40B4-BE49-F238E27FC236}">
                <a16:creationId xmlns:a16="http://schemas.microsoft.com/office/drawing/2014/main" id="{CC243A47-3873-4F18-BD2B-2E1BE6C4046C}"/>
              </a:ext>
            </a:extLst>
          </p:cNvPr>
          <p:cNvSpPr>
            <a:spLocks noChangeArrowheads="1"/>
          </p:cNvSpPr>
          <p:nvPr/>
        </p:nvSpPr>
        <p:spPr bwMode="auto">
          <a:xfrm>
            <a:off x="2632364" y="311556"/>
            <a:ext cx="8631984"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R" altLang="es-CR" sz="2000" b="1" i="0" u="none" strike="noStrike" cap="none" normalizeH="0" baseline="0" dirty="0">
                <a:ln>
                  <a:noFill/>
                </a:ln>
                <a:solidFill>
                  <a:schemeClr val="tx1"/>
                </a:solidFill>
                <a:effectLst/>
                <a:latin typeface="Arial" panose="020B0604020202020204" pitchFamily="34" charset="0"/>
              </a:rPr>
              <a:t>Representantes Comisión Directores y Gerentes y Asignación de Responsabilidades por Región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CR" altLang="es-CR" sz="2000" b="0" i="0" u="none" strike="noStrike" cap="none" normalizeH="0" baseline="0" dirty="0">
              <a:ln>
                <a:noFill/>
              </a:ln>
              <a:solidFill>
                <a:schemeClr val="tx1"/>
              </a:solidFill>
              <a:effectLst/>
              <a:latin typeface="Arial" panose="020B0604020202020204" pitchFamily="34" charset="0"/>
            </a:endParaRPr>
          </a:p>
          <a:p>
            <a:pPr marL="742950" lvl="1" indent="-285750" eaLnBrk="0" fontAlgn="base" hangingPunct="0">
              <a:spcBef>
                <a:spcPct val="0"/>
              </a:spcBef>
              <a:spcAft>
                <a:spcPct val="0"/>
              </a:spcAft>
              <a:buFont typeface="Wingdings" panose="05000000000000000000" pitchFamily="2" charset="2"/>
              <a:buChar char="§"/>
            </a:pPr>
            <a:r>
              <a:rPr lang="es-CR" altLang="es-CR" sz="2000" dirty="0">
                <a:latin typeface="Arial" panose="020B0604020202020204" pitchFamily="34" charset="0"/>
                <a:ea typeface="Times New Roman" panose="02020603050405020304" pitchFamily="18" charset="0"/>
              </a:rPr>
              <a:t>Ing. José Antonio Velásquez – El Salvador. </a:t>
            </a:r>
            <a:r>
              <a:rPr lang="es-CR" altLang="es-CR" sz="2000" b="1" dirty="0">
                <a:latin typeface="Arial" panose="020B0604020202020204" pitchFamily="34" charset="0"/>
                <a:ea typeface="Times New Roman" panose="02020603050405020304" pitchFamily="18" charset="0"/>
              </a:rPr>
              <a:t>(Coordinador General) </a:t>
            </a:r>
            <a:r>
              <a:rPr lang="es-ES" sz="2000" dirty="0">
                <a:latin typeface="Arial" panose="020B0604020202020204" pitchFamily="34" charset="0"/>
                <a:cs typeface="Arial" panose="020B0604020202020204" pitchFamily="34" charset="0"/>
              </a:rPr>
              <a:t>(</a:t>
            </a:r>
            <a:r>
              <a:rPr lang="es-ES" sz="2000" dirty="0" err="1">
                <a:latin typeface="Arial" panose="020B0604020202020204" pitchFamily="34" charset="0"/>
                <a:cs typeface="Arial" panose="020B0604020202020204" pitchFamily="34" charset="0"/>
              </a:rPr>
              <a:t>Paises</a:t>
            </a:r>
            <a:r>
              <a:rPr lang="es-ES" sz="2000" dirty="0">
                <a:latin typeface="Arial" panose="020B0604020202020204" pitchFamily="34" charset="0"/>
                <a:cs typeface="Arial" panose="020B0604020202020204" pitchFamily="34" charset="0"/>
              </a:rPr>
              <a:t>: El Salvador, Guatemala, Costa Rica y México con Apoyo del Ing. Alberto Ávila)</a:t>
            </a:r>
            <a:endParaRPr lang="es-CR" altLang="es-CR" sz="2000" b="1" dirty="0">
              <a:latin typeface="Arial" panose="020B0604020202020204" pitchFamily="34" charset="0"/>
              <a:ea typeface="Times New Roman" panose="02020603050405020304" pitchFamily="18" charset="0"/>
              <a:cs typeface="Arial" panose="020B0604020202020204" pitchFamily="34" charset="0"/>
            </a:endParaRPr>
          </a:p>
          <a:p>
            <a:pPr lvl="1" eaLnBrk="0" fontAlgn="base" hangingPunct="0">
              <a:spcBef>
                <a:spcPct val="0"/>
              </a:spcBef>
              <a:spcAft>
                <a:spcPct val="0"/>
              </a:spcAft>
            </a:pPr>
            <a:r>
              <a:rPr kumimoji="0" lang="es-CR" altLang="es-CR"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p>
          <a:p>
            <a:pPr marL="742950" marR="0" lvl="1"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es-CR" altLang="es-CR"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Ing. Jorge Pazos – Uruguay. (Paises: Uruguay, Brasil, Paraguay, Colombia y Chile) </a:t>
            </a:r>
          </a:p>
          <a:p>
            <a:pPr marL="742950" marR="0" lvl="1"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endParaRPr kumimoji="0" lang="es-CR" altLang="es-CR"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742950" marR="0" lvl="1"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lang="es-CR" altLang="es-CR" sz="2000" dirty="0">
                <a:latin typeface="Arial" panose="020B0604020202020204" pitchFamily="34" charset="0"/>
                <a:ea typeface="Times New Roman" panose="02020603050405020304" pitchFamily="18" charset="0"/>
              </a:rPr>
              <a:t>Ing. Guido Valdivia</a:t>
            </a:r>
            <a:r>
              <a:rPr kumimoji="0" lang="es-CR" altLang="es-CR"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 Perú. (Paises: Perú, Ecuador, Bolivia, Venezuela y Argentina)</a:t>
            </a:r>
          </a:p>
          <a:p>
            <a:pPr marL="742950" marR="0" lvl="1"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endParaRPr kumimoji="0" lang="es-CR" altLang="es-CR"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742950" lvl="1" indent="-285750" eaLnBrk="0" fontAlgn="base" hangingPunct="0">
              <a:spcBef>
                <a:spcPct val="0"/>
              </a:spcBef>
              <a:spcAft>
                <a:spcPct val="0"/>
              </a:spcAft>
              <a:buFont typeface="Wingdings" panose="05000000000000000000" pitchFamily="2" charset="2"/>
              <a:buChar char="§"/>
            </a:pPr>
            <a:r>
              <a:rPr kumimoji="0" lang="es-CR" altLang="es-CR"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Ing. Silvio Larios – </a:t>
            </a:r>
            <a:r>
              <a:rPr lang="es-CR" altLang="es-CR" sz="2000" dirty="0">
                <a:latin typeface="Arial" panose="020B0604020202020204" pitchFamily="34" charset="0"/>
                <a:ea typeface="Times New Roman" panose="02020603050405020304" pitchFamily="18" charset="0"/>
              </a:rPr>
              <a:t>Honduras. (Paises: Honduras, Nicaragua, Panamá y República Dominicana)</a:t>
            </a:r>
            <a:endParaRPr kumimoji="0" lang="es-CR" altLang="es-CR"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marL="742950" marR="0" lvl="1"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endParaRPr kumimoji="0" lang="es-CR" altLang="es-CR"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R="0" lvl="1" algn="l" defTabSz="914400" rtl="0" eaLnBrk="0" fontAlgn="base" latinLnBrk="0" hangingPunct="0">
              <a:lnSpc>
                <a:spcPct val="100000"/>
              </a:lnSpc>
              <a:spcBef>
                <a:spcPct val="0"/>
              </a:spcBef>
              <a:spcAft>
                <a:spcPct val="0"/>
              </a:spcAft>
              <a:buClrTx/>
              <a:buSzTx/>
              <a:tabLst/>
            </a:pPr>
            <a:endParaRPr kumimoji="0" lang="es-CR" altLang="es-CR"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R="0" lvl="1" algn="l" defTabSz="914400" rtl="0" eaLnBrk="0" fontAlgn="base" latinLnBrk="0" hangingPunct="0">
              <a:lnSpc>
                <a:spcPct val="100000"/>
              </a:lnSpc>
              <a:spcBef>
                <a:spcPct val="0"/>
              </a:spcBef>
              <a:spcAft>
                <a:spcPct val="0"/>
              </a:spcAft>
              <a:buClrTx/>
              <a:buSzTx/>
              <a:tabLst/>
            </a:pPr>
            <a:endParaRPr kumimoji="0" lang="es-CR" altLang="es-CR"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R" altLang="es-C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97490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7F2AA2-0CE4-43B2-9028-DC9B8658C996}"/>
              </a:ext>
            </a:extLst>
          </p:cNvPr>
          <p:cNvSpPr>
            <a:spLocks noGrp="1"/>
          </p:cNvSpPr>
          <p:nvPr>
            <p:ph type="ctrTitle"/>
          </p:nvPr>
        </p:nvSpPr>
        <p:spPr>
          <a:xfrm>
            <a:off x="586904" y="2057400"/>
            <a:ext cx="11266006" cy="4343400"/>
          </a:xfrm>
        </p:spPr>
        <p:txBody>
          <a:bodyPr>
            <a:noAutofit/>
          </a:bodyPr>
          <a:lstStyle/>
          <a:p>
            <a:pPr algn="l">
              <a:tabLst>
                <a:tab pos="446088" algn="l"/>
              </a:tabLst>
            </a:pPr>
            <a:r>
              <a:rPr lang="es-MX" sz="2000" b="1" dirty="0"/>
              <a:t>1.    </a:t>
            </a:r>
            <a:endParaRPr lang="es-CR" sz="2000" dirty="0">
              <a:solidFill>
                <a:srgbClr val="002060"/>
              </a:solidFill>
            </a:endParaRPr>
          </a:p>
        </p:txBody>
      </p:sp>
      <p:pic>
        <p:nvPicPr>
          <p:cNvPr id="6" name="0 Imagen">
            <a:extLst>
              <a:ext uri="{FF2B5EF4-FFF2-40B4-BE49-F238E27FC236}">
                <a16:creationId xmlns:a16="http://schemas.microsoft.com/office/drawing/2014/main" id="{0D9D1A4E-42D3-43B0-A6EE-7367A81B7060}"/>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 y="6119262"/>
            <a:ext cx="12192000" cy="738738"/>
          </a:xfrm>
          <a:prstGeom prst="rect">
            <a:avLst/>
          </a:prstGeom>
        </p:spPr>
      </p:pic>
      <p:pic>
        <p:nvPicPr>
          <p:cNvPr id="10" name="Imagen 9">
            <a:extLst>
              <a:ext uri="{FF2B5EF4-FFF2-40B4-BE49-F238E27FC236}">
                <a16:creationId xmlns:a16="http://schemas.microsoft.com/office/drawing/2014/main" id="{099035FB-7AE5-487B-87AA-1D28FA4FD9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13797" y="112091"/>
            <a:ext cx="1463599" cy="1701859"/>
          </a:xfrm>
          <a:prstGeom prst="rect">
            <a:avLst/>
          </a:prstGeom>
        </p:spPr>
      </p:pic>
      <p:sp>
        <p:nvSpPr>
          <p:cNvPr id="3" name="CuadroTexto 2">
            <a:extLst>
              <a:ext uri="{FF2B5EF4-FFF2-40B4-BE49-F238E27FC236}">
                <a16:creationId xmlns:a16="http://schemas.microsoft.com/office/drawing/2014/main" id="{7201FA14-4B42-4EF8-A645-FBE7AB042628}"/>
              </a:ext>
            </a:extLst>
          </p:cNvPr>
          <p:cNvSpPr txBox="1"/>
          <p:nvPr/>
        </p:nvSpPr>
        <p:spPr>
          <a:xfrm>
            <a:off x="795130" y="2637734"/>
            <a:ext cx="10495722" cy="1015663"/>
          </a:xfrm>
          <a:prstGeom prst="rect">
            <a:avLst/>
          </a:prstGeom>
          <a:noFill/>
        </p:spPr>
        <p:txBody>
          <a:bodyPr wrap="square" rtlCol="0">
            <a:spAutoFit/>
          </a:bodyPr>
          <a:lstStyle/>
          <a:p>
            <a:r>
              <a:rPr lang="es-CR" sz="6000" dirty="0">
                <a:solidFill>
                  <a:schemeClr val="accent1">
                    <a:lumMod val="75000"/>
                  </a:schemeClr>
                </a:solidFill>
              </a:rPr>
              <a:t>Acciones y Propuestas de Trabajo </a:t>
            </a:r>
          </a:p>
        </p:txBody>
      </p:sp>
    </p:spTree>
    <p:extLst>
      <p:ext uri="{BB962C8B-B14F-4D97-AF65-F5344CB8AC3E}">
        <p14:creationId xmlns:p14="http://schemas.microsoft.com/office/powerpoint/2010/main" val="431068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0D9DA876-1005-4242-8B5F-F7D4D7EA10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097" y="99391"/>
            <a:ext cx="1463599" cy="1701859"/>
          </a:xfrm>
          <a:prstGeom prst="rect">
            <a:avLst/>
          </a:prstGeom>
        </p:spPr>
      </p:pic>
      <p:pic>
        <p:nvPicPr>
          <p:cNvPr id="6" name="0 Imagen">
            <a:extLst>
              <a:ext uri="{FF2B5EF4-FFF2-40B4-BE49-F238E27FC236}">
                <a16:creationId xmlns:a16="http://schemas.microsoft.com/office/drawing/2014/main" id="{0D9D1A4E-42D3-43B0-A6EE-7367A81B706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 y="6119262"/>
            <a:ext cx="12192000" cy="738738"/>
          </a:xfrm>
          <a:prstGeom prst="rect">
            <a:avLst/>
          </a:prstGeom>
        </p:spPr>
      </p:pic>
      <p:sp>
        <p:nvSpPr>
          <p:cNvPr id="7" name="Título 1">
            <a:extLst>
              <a:ext uri="{FF2B5EF4-FFF2-40B4-BE49-F238E27FC236}">
                <a16:creationId xmlns:a16="http://schemas.microsoft.com/office/drawing/2014/main" id="{B786241B-9232-4725-A6BE-CBE88362B138}"/>
              </a:ext>
            </a:extLst>
          </p:cNvPr>
          <p:cNvSpPr txBox="1">
            <a:spLocks/>
          </p:cNvSpPr>
          <p:nvPr/>
        </p:nvSpPr>
        <p:spPr>
          <a:xfrm>
            <a:off x="175097" y="2041632"/>
            <a:ext cx="12016903"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endParaRPr lang="es-CR" sz="2400" b="1" dirty="0">
              <a:solidFill>
                <a:srgbClr val="002060"/>
              </a:solidFill>
            </a:endParaRPr>
          </a:p>
        </p:txBody>
      </p:sp>
      <p:sp>
        <p:nvSpPr>
          <p:cNvPr id="8" name="Título 1">
            <a:extLst>
              <a:ext uri="{FF2B5EF4-FFF2-40B4-BE49-F238E27FC236}">
                <a16:creationId xmlns:a16="http://schemas.microsoft.com/office/drawing/2014/main" id="{46653199-E80E-4D10-8EE1-CCF8EF2F1D03}"/>
              </a:ext>
            </a:extLst>
          </p:cNvPr>
          <p:cNvSpPr txBox="1">
            <a:spLocks/>
          </p:cNvSpPr>
          <p:nvPr/>
        </p:nvSpPr>
        <p:spPr>
          <a:xfrm>
            <a:off x="1638696" y="2506187"/>
            <a:ext cx="10378207" cy="258651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MX" sz="2800" b="1" dirty="0"/>
              <a:t> </a:t>
            </a:r>
            <a:endParaRPr lang="es-CR" sz="2800" b="1" dirty="0"/>
          </a:p>
          <a:p>
            <a:endParaRPr lang="es-CR" sz="2100" b="1" dirty="0">
              <a:solidFill>
                <a:srgbClr val="002060"/>
              </a:solidFill>
            </a:endParaRPr>
          </a:p>
        </p:txBody>
      </p:sp>
      <p:sp>
        <p:nvSpPr>
          <p:cNvPr id="3" name="Rectángulo 2">
            <a:extLst>
              <a:ext uri="{FF2B5EF4-FFF2-40B4-BE49-F238E27FC236}">
                <a16:creationId xmlns:a16="http://schemas.microsoft.com/office/drawing/2014/main" id="{53120D5D-63EC-4CF2-9B2E-DC700F18FE10}"/>
              </a:ext>
            </a:extLst>
          </p:cNvPr>
          <p:cNvSpPr/>
          <p:nvPr/>
        </p:nvSpPr>
        <p:spPr>
          <a:xfrm>
            <a:off x="1638696" y="82465"/>
            <a:ext cx="9997440" cy="7419788"/>
          </a:xfrm>
          <a:prstGeom prst="rect">
            <a:avLst/>
          </a:prstGeom>
        </p:spPr>
        <p:txBody>
          <a:bodyPr wrap="square">
            <a:spAutoFit/>
          </a:bodyPr>
          <a:lstStyle/>
          <a:p>
            <a:pPr algn="ctr">
              <a:lnSpc>
                <a:spcPct val="115000"/>
              </a:lnSpc>
              <a:spcAft>
                <a:spcPts val="1000"/>
              </a:spcAft>
            </a:pPr>
            <a:r>
              <a:rPr lang="es-MX" sz="1400" b="1" dirty="0">
                <a:ea typeface="Calibri" panose="020F0502020204030204" pitchFamily="34" charset="0"/>
                <a:cs typeface="Times New Roman" panose="02020603050405020304" pitchFamily="18" charset="0"/>
              </a:rPr>
              <a:t>Programa General de Trabajo</a:t>
            </a:r>
            <a:endParaRPr lang="es-CR" sz="1400" b="1" dirty="0">
              <a:ea typeface="Calibri" panose="020F0502020204030204" pitchFamily="34" charset="0"/>
              <a:cs typeface="Times New Roman" panose="02020603050405020304" pitchFamily="18" charset="0"/>
            </a:endParaRPr>
          </a:p>
          <a:p>
            <a:pPr algn="ctr">
              <a:lnSpc>
                <a:spcPct val="115000"/>
              </a:lnSpc>
              <a:spcAft>
                <a:spcPts val="1000"/>
              </a:spcAft>
            </a:pPr>
            <a:r>
              <a:rPr lang="es-MX" sz="800" dirty="0">
                <a:ea typeface="Calibri" panose="020F0502020204030204" pitchFamily="34" charset="0"/>
                <a:cs typeface="Times New Roman" panose="02020603050405020304" pitchFamily="18" charset="0"/>
              </a:rPr>
              <a:t> </a:t>
            </a:r>
            <a:endParaRPr lang="es-CR" sz="800" dirty="0">
              <a:ea typeface="Calibri" panose="020F0502020204030204" pitchFamily="34" charset="0"/>
              <a:cs typeface="Times New Roman" panose="02020603050405020304" pitchFamily="18" charset="0"/>
            </a:endParaRPr>
          </a:p>
          <a:p>
            <a:pPr algn="just">
              <a:spcAft>
                <a:spcPts val="1000"/>
              </a:spcAft>
            </a:pPr>
            <a:r>
              <a:rPr lang="es-MX" sz="1500" dirty="0">
                <a:ea typeface="Calibri" panose="020F0502020204030204" pitchFamily="34" charset="0"/>
                <a:cs typeface="Times New Roman" panose="02020603050405020304" pitchFamily="18" charset="0"/>
              </a:rPr>
              <a:t>La comisión de directores y gerentes de FIIC, en seguimiento al mandato que ha emitido el Consejo Directivo de la organización, posterior a la reunión de Consejo Directivo de Asunción 2023, apoyo en las siguientes gestiones:</a:t>
            </a:r>
            <a:endParaRPr lang="es-CR" sz="1500" dirty="0">
              <a:ea typeface="Calibri" panose="020F0502020204030204" pitchFamily="34" charset="0"/>
              <a:cs typeface="Times New Roman" panose="02020603050405020304" pitchFamily="18" charset="0"/>
            </a:endParaRPr>
          </a:p>
          <a:p>
            <a:pPr>
              <a:spcAft>
                <a:spcPts val="0"/>
              </a:spcAft>
            </a:pPr>
            <a:r>
              <a:rPr lang="es-MX" sz="1500" dirty="0">
                <a:ea typeface="Calibri" panose="020F0502020204030204" pitchFamily="34" charset="0"/>
                <a:cs typeface="Times New Roman" panose="02020603050405020304" pitchFamily="18" charset="0"/>
              </a:rPr>
              <a:t> </a:t>
            </a:r>
          </a:p>
          <a:p>
            <a:pPr marL="285750" lvl="0" indent="-285750" algn="just">
              <a:lnSpc>
                <a:spcPct val="115000"/>
              </a:lnSpc>
              <a:spcAft>
                <a:spcPts val="0"/>
              </a:spcAft>
              <a:buFont typeface="Arial" panose="020B0604020202020204" pitchFamily="34" charset="0"/>
              <a:buChar char="•"/>
            </a:pPr>
            <a:r>
              <a:rPr lang="es-MX" sz="1500" dirty="0">
                <a:ea typeface="Calibri" panose="020F0502020204030204" pitchFamily="34" charset="0"/>
                <a:cs typeface="Times New Roman" panose="02020603050405020304" pitchFamily="18" charset="0"/>
              </a:rPr>
              <a:t>Apoyo en la consecución de información para la preparación y presentación del estudio de precios que realiza la Cámara Costarricense de la Construcción, tomado en cuenta las consideraciones planteadas por dicha Cámara, en el actual Consejo Directivo, se presentara el segundo informe del año 2023</a:t>
            </a:r>
          </a:p>
          <a:p>
            <a:pPr marL="285750" lvl="0" indent="-285750" algn="just">
              <a:lnSpc>
                <a:spcPct val="115000"/>
              </a:lnSpc>
              <a:spcAft>
                <a:spcPts val="0"/>
              </a:spcAft>
              <a:buFont typeface="Arial" panose="020B0604020202020204" pitchFamily="34" charset="0"/>
              <a:buChar char="•"/>
            </a:pPr>
            <a:endParaRPr lang="es-CR" sz="1500" dirty="0">
              <a:ea typeface="Calibri" panose="020F0502020204030204" pitchFamily="34" charset="0"/>
              <a:cs typeface="Times New Roman" panose="02020603050405020304" pitchFamily="18" charset="0"/>
            </a:endParaRPr>
          </a:p>
          <a:p>
            <a:pPr marL="285750" lvl="0" indent="-285750" algn="just">
              <a:lnSpc>
                <a:spcPct val="115000"/>
              </a:lnSpc>
              <a:spcAft>
                <a:spcPts val="0"/>
              </a:spcAft>
              <a:buFont typeface="Arial" panose="020B0604020202020204" pitchFamily="34" charset="0"/>
              <a:buChar char="•"/>
            </a:pPr>
            <a:r>
              <a:rPr lang="es-ES" sz="1500" dirty="0">
                <a:ea typeface="Calibri" panose="020F0502020204030204" pitchFamily="34" charset="0"/>
                <a:cs typeface="Times New Roman" panose="02020603050405020304" pitchFamily="18" charset="0"/>
              </a:rPr>
              <a:t>En el Consejo Directivo de Manta, se gestionó que la </a:t>
            </a:r>
            <a:r>
              <a:rPr lang="es-ES" sz="1500" b="1" dirty="0">
                <a:ea typeface="Calibri" panose="020F0502020204030204" pitchFamily="34" charset="0"/>
                <a:cs typeface="Times New Roman" panose="02020603050405020304" pitchFamily="18" charset="0"/>
              </a:rPr>
              <a:t>Cámara Chilena de la Construcción</a:t>
            </a:r>
            <a:r>
              <a:rPr lang="es-ES" sz="1500" dirty="0">
                <a:ea typeface="Calibri" panose="020F0502020204030204" pitchFamily="34" charset="0"/>
                <a:cs typeface="Times New Roman" panose="02020603050405020304" pitchFamily="18" charset="0"/>
              </a:rPr>
              <a:t>, realizara su presentación sobre </a:t>
            </a:r>
            <a:r>
              <a:rPr lang="es-ES" sz="1500" b="1" dirty="0">
                <a:ea typeface="Calibri" panose="020F0502020204030204" pitchFamily="34" charset="0"/>
                <a:cs typeface="Times New Roman" panose="02020603050405020304" pitchFamily="18" charset="0"/>
              </a:rPr>
              <a:t>Ruta Construye Futuro</a:t>
            </a:r>
            <a:r>
              <a:rPr lang="es-ES" sz="1500" dirty="0">
                <a:ea typeface="Calibri" panose="020F0502020204030204" pitchFamily="34" charset="0"/>
                <a:cs typeface="Times New Roman" panose="02020603050405020304" pitchFamily="18" charset="0"/>
              </a:rPr>
              <a:t>, </a:t>
            </a:r>
            <a:r>
              <a:rPr lang="es-ES" sz="1500" b="1" dirty="0">
                <a:ea typeface="Calibri" panose="020F0502020204030204" pitchFamily="34" charset="0"/>
                <a:cs typeface="Times New Roman" panose="02020603050405020304" pitchFamily="18" charset="0"/>
              </a:rPr>
              <a:t>Estrategia de Sostenibilidad</a:t>
            </a:r>
            <a:r>
              <a:rPr lang="es-ES" sz="1500" dirty="0">
                <a:ea typeface="Calibri" panose="020F0502020204030204" pitchFamily="34" charset="0"/>
                <a:cs typeface="Times New Roman" panose="02020603050405020304" pitchFamily="18" charset="0"/>
              </a:rPr>
              <a:t> de la CChC mediante un </a:t>
            </a:r>
            <a:r>
              <a:rPr lang="es-ES" sz="1500" b="1" dirty="0">
                <a:ea typeface="Calibri" panose="020F0502020204030204" pitchFamily="34" charset="0"/>
                <a:cs typeface="Times New Roman" panose="02020603050405020304" pitchFamily="18" charset="0"/>
              </a:rPr>
              <a:t>proceso participativo colegiado </a:t>
            </a:r>
            <a:r>
              <a:rPr lang="es-ES" sz="1500" dirty="0">
                <a:ea typeface="Calibri" panose="020F0502020204030204" pitchFamily="34" charset="0"/>
                <a:cs typeface="Times New Roman" panose="02020603050405020304" pitchFamily="18" charset="0"/>
              </a:rPr>
              <a:t>que culminó</a:t>
            </a:r>
            <a:r>
              <a:rPr lang="es-ES" sz="1500" b="1" dirty="0">
                <a:ea typeface="Calibri" panose="020F0502020204030204" pitchFamily="34" charset="0"/>
                <a:cs typeface="Times New Roman" panose="02020603050405020304" pitchFamily="18" charset="0"/>
              </a:rPr>
              <a:t> </a:t>
            </a:r>
            <a:r>
              <a:rPr lang="es-ES" sz="1500" dirty="0">
                <a:ea typeface="Calibri" panose="020F0502020204030204" pitchFamily="34" charset="0"/>
                <a:cs typeface="Times New Roman" panose="02020603050405020304" pitchFamily="18" charset="0"/>
              </a:rPr>
              <a:t>con la creación de un </a:t>
            </a:r>
            <a:r>
              <a:rPr lang="es-ES" sz="1500" b="1" dirty="0">
                <a:ea typeface="Calibri" panose="020F0502020204030204" pitchFamily="34" charset="0"/>
                <a:cs typeface="Times New Roman" panose="02020603050405020304" pitchFamily="18" charset="0"/>
              </a:rPr>
              <a:t>Sello de Sostenibilidad para la industria, </a:t>
            </a:r>
            <a:r>
              <a:rPr lang="es-ES" sz="1500" dirty="0">
                <a:ea typeface="Calibri" panose="020F0502020204030204" pitchFamily="34" charset="0"/>
                <a:cs typeface="Times New Roman" panose="02020603050405020304" pitchFamily="18" charset="0"/>
              </a:rPr>
              <a:t>para el Consejo Directivo de Asunción, se gestionó la presentación de la</a:t>
            </a:r>
            <a:r>
              <a:rPr lang="es-ES" sz="1500" b="1" dirty="0">
                <a:ea typeface="Calibri" panose="020F0502020204030204" pitchFamily="34" charset="0"/>
                <a:cs typeface="Times New Roman" panose="02020603050405020304" pitchFamily="18" charset="0"/>
              </a:rPr>
              <a:t> Cámara Argentina de la Construcción, </a:t>
            </a:r>
            <a:r>
              <a:rPr lang="es-ES" sz="1500" dirty="0">
                <a:ea typeface="Calibri" panose="020F0502020204030204" pitchFamily="34" charset="0"/>
                <a:cs typeface="Times New Roman" panose="02020603050405020304" pitchFamily="18" charset="0"/>
              </a:rPr>
              <a:t>sobre los beneficios del acuerdo logrado entre</a:t>
            </a:r>
            <a:r>
              <a:rPr lang="es-ES" sz="1500" b="1" dirty="0">
                <a:ea typeface="Calibri" panose="020F0502020204030204" pitchFamily="34" charset="0"/>
                <a:cs typeface="Times New Roman" panose="02020603050405020304" pitchFamily="18" charset="0"/>
              </a:rPr>
              <a:t> CAMARCO y La </a:t>
            </a:r>
            <a:r>
              <a:rPr lang="en-US" sz="1500" b="1" dirty="0"/>
              <a:t>Unión </a:t>
            </a:r>
            <a:r>
              <a:rPr lang="en-US" sz="1500" b="1" dirty="0" err="1"/>
              <a:t>Obrera</a:t>
            </a:r>
            <a:r>
              <a:rPr lang="en-US" sz="1500" b="1" dirty="0"/>
              <a:t> de la </a:t>
            </a:r>
            <a:r>
              <a:rPr lang="en-US" sz="1500" b="1" dirty="0" err="1"/>
              <a:t>Construcción</a:t>
            </a:r>
            <a:r>
              <a:rPr lang="en-US" sz="1500" b="1" dirty="0"/>
              <a:t> de la </a:t>
            </a:r>
            <a:r>
              <a:rPr lang="en-US" sz="1500" b="1" dirty="0" err="1"/>
              <a:t>República</a:t>
            </a:r>
            <a:r>
              <a:rPr lang="en-US" sz="1500" dirty="0"/>
              <a:t> </a:t>
            </a:r>
            <a:r>
              <a:rPr lang="en-US" sz="1500" b="1" dirty="0"/>
              <a:t>Argentina</a:t>
            </a:r>
            <a:r>
              <a:rPr lang="es-ES" sz="1500" b="1" dirty="0">
                <a:cs typeface="Times New Roman" panose="02020603050405020304" pitchFamily="18" charset="0"/>
              </a:rPr>
              <a:t> </a:t>
            </a:r>
            <a:r>
              <a:rPr lang="es-ES" sz="1500" b="1" dirty="0">
                <a:ea typeface="Calibri" panose="020F0502020204030204" pitchFamily="34" charset="0"/>
                <a:cs typeface="Times New Roman" panose="02020603050405020304" pitchFamily="18" charset="0"/>
              </a:rPr>
              <a:t>(UOCRA)</a:t>
            </a:r>
          </a:p>
          <a:p>
            <a:pPr lvl="0" algn="just">
              <a:lnSpc>
                <a:spcPct val="115000"/>
              </a:lnSpc>
              <a:spcAft>
                <a:spcPts val="0"/>
              </a:spcAft>
            </a:pPr>
            <a:endParaRPr lang="es-ES" sz="1500" b="1" dirty="0">
              <a:ea typeface="Calibri" panose="020F0502020204030204" pitchFamily="34" charset="0"/>
              <a:cs typeface="Times New Roman" panose="02020603050405020304" pitchFamily="18" charset="0"/>
            </a:endParaRPr>
          </a:p>
          <a:p>
            <a:pPr marL="285750" indent="-285750" algn="just">
              <a:lnSpc>
                <a:spcPct val="115000"/>
              </a:lnSpc>
              <a:buFont typeface="Arial" panose="020B0604020202020204" pitchFamily="34" charset="0"/>
              <a:buChar char="•"/>
            </a:pPr>
            <a:r>
              <a:rPr lang="es-SV" sz="1500" dirty="0"/>
              <a:t>Se ha continuado motivando, que las Cámaras compartan oportunidades de participación de agremiados de Países miembros en licitaciones publicas internacionales</a:t>
            </a:r>
          </a:p>
          <a:p>
            <a:pPr marL="285750" indent="-285750" algn="just">
              <a:lnSpc>
                <a:spcPct val="115000"/>
              </a:lnSpc>
              <a:buFont typeface="Arial" panose="020B0604020202020204" pitchFamily="34" charset="0"/>
              <a:buChar char="•"/>
            </a:pPr>
            <a:endParaRPr lang="es-SV" sz="1500" dirty="0"/>
          </a:p>
          <a:p>
            <a:pPr marL="285750" indent="-285750" algn="just">
              <a:lnSpc>
                <a:spcPct val="115000"/>
              </a:lnSpc>
              <a:buFont typeface="Arial" panose="020B0604020202020204" pitchFamily="34" charset="0"/>
              <a:buChar char="•"/>
            </a:pPr>
            <a:r>
              <a:rPr lang="es-SV" sz="1500" dirty="0"/>
              <a:t>Participación en las distintas Comisiones de FIIC, para poder atender recomendaciones y brindar apoyo para el logro de resultados de las mismas</a:t>
            </a:r>
          </a:p>
          <a:p>
            <a:pPr marL="285750" indent="-285750" algn="just">
              <a:lnSpc>
                <a:spcPct val="115000"/>
              </a:lnSpc>
              <a:buFont typeface="Arial" panose="020B0604020202020204" pitchFamily="34" charset="0"/>
              <a:buChar char="•"/>
            </a:pPr>
            <a:endParaRPr lang="es-SV" sz="1500" dirty="0"/>
          </a:p>
          <a:p>
            <a:pPr marL="285750" indent="-285750" algn="just">
              <a:lnSpc>
                <a:spcPct val="115000"/>
              </a:lnSpc>
              <a:buFont typeface="Arial" panose="020B0604020202020204" pitchFamily="34" charset="0"/>
              <a:buChar char="•"/>
            </a:pPr>
            <a:r>
              <a:rPr lang="es-MX" sz="1500" dirty="0">
                <a:ea typeface="Calibri" panose="020F0502020204030204" pitchFamily="34" charset="0"/>
                <a:cs typeface="Times New Roman" panose="02020603050405020304" pitchFamily="18" charset="0"/>
              </a:rPr>
              <a:t>Atención a solicitudes concretas que emanen del Consejo Directivo FIIC</a:t>
            </a:r>
            <a:endParaRPr lang="es-CR" sz="1500" dirty="0">
              <a:effectLst/>
              <a:ea typeface="Calibri" panose="020F0502020204030204" pitchFamily="34" charset="0"/>
              <a:cs typeface="Times New Roman" panose="02020603050405020304" pitchFamily="18" charset="0"/>
            </a:endParaRPr>
          </a:p>
          <a:p>
            <a:pPr marL="285750" indent="-285750" algn="just">
              <a:lnSpc>
                <a:spcPct val="115000"/>
              </a:lnSpc>
              <a:buFont typeface="Arial" panose="020B0604020202020204" pitchFamily="34" charset="0"/>
              <a:buChar char="•"/>
            </a:pPr>
            <a:endParaRPr lang="es-ES" sz="1600" dirty="0"/>
          </a:p>
          <a:p>
            <a:pPr marL="457200">
              <a:lnSpc>
                <a:spcPct val="115000"/>
              </a:lnSpc>
              <a:spcAft>
                <a:spcPts val="0"/>
              </a:spcAft>
            </a:pPr>
            <a:r>
              <a:rPr lang="es-MX" sz="1600" dirty="0">
                <a:ea typeface="Calibri" panose="020F0502020204030204" pitchFamily="34" charset="0"/>
                <a:cs typeface="Times New Roman" panose="02020603050405020304" pitchFamily="18" charset="0"/>
              </a:rPr>
              <a:t> </a:t>
            </a:r>
            <a:endParaRPr lang="es-CR" sz="1600" dirty="0">
              <a:ea typeface="Calibri" panose="020F0502020204030204" pitchFamily="34" charset="0"/>
              <a:cs typeface="Times New Roman" panose="02020603050405020304" pitchFamily="18" charset="0"/>
            </a:endParaRPr>
          </a:p>
          <a:p>
            <a:pPr marL="285750" lvl="0" indent="-285750" algn="just">
              <a:lnSpc>
                <a:spcPct val="115000"/>
              </a:lnSpc>
              <a:spcAft>
                <a:spcPts val="0"/>
              </a:spcAft>
              <a:buFont typeface="Arial" panose="020B0604020202020204" pitchFamily="34" charset="0"/>
              <a:buChar char="•"/>
            </a:pPr>
            <a:endParaRPr lang="es-ES" sz="1600" b="1" dirty="0">
              <a:ea typeface="Calibri" panose="020F0502020204030204" pitchFamily="34" charset="0"/>
              <a:cs typeface="Times New Roman" panose="02020603050405020304" pitchFamily="18" charset="0"/>
            </a:endParaRPr>
          </a:p>
          <a:p>
            <a:pPr marL="285750" lvl="0" indent="-285750" algn="just">
              <a:lnSpc>
                <a:spcPct val="115000"/>
              </a:lnSpc>
              <a:spcAft>
                <a:spcPts val="0"/>
              </a:spcAft>
              <a:buFont typeface="Arial" panose="020B0604020202020204" pitchFamily="34" charset="0"/>
              <a:buChar char="•"/>
            </a:pPr>
            <a:endParaRPr lang="es-MX" sz="1500" dirty="0">
              <a:ea typeface="Calibri" panose="020F0502020204030204" pitchFamily="34" charset="0"/>
              <a:cs typeface="Times New Roman" panose="02020603050405020304" pitchFamily="18" charset="0"/>
            </a:endParaRPr>
          </a:p>
          <a:p>
            <a:pPr algn="just">
              <a:lnSpc>
                <a:spcPct val="115000"/>
              </a:lnSpc>
            </a:pPr>
            <a:endParaRPr lang="en-US" sz="1400" dirty="0"/>
          </a:p>
        </p:txBody>
      </p:sp>
    </p:spTree>
    <p:extLst>
      <p:ext uri="{BB962C8B-B14F-4D97-AF65-F5344CB8AC3E}">
        <p14:creationId xmlns:p14="http://schemas.microsoft.com/office/powerpoint/2010/main" val="1450129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42533D-BE14-CDAD-DB18-0DABA564BA31}"/>
              </a:ext>
            </a:extLst>
          </p:cNvPr>
          <p:cNvSpPr>
            <a:spLocks noGrp="1"/>
          </p:cNvSpPr>
          <p:nvPr>
            <p:ph type="title"/>
          </p:nvPr>
        </p:nvSpPr>
        <p:spPr>
          <a:xfrm>
            <a:off x="838200" y="42397"/>
            <a:ext cx="10515600" cy="1325563"/>
          </a:xfrm>
        </p:spPr>
        <p:txBody>
          <a:bodyPr>
            <a:normAutofit fontScale="90000"/>
          </a:bodyPr>
          <a:lstStyle/>
          <a:p>
            <a:pPr>
              <a:lnSpc>
                <a:spcPct val="115000"/>
              </a:lnSpc>
              <a:spcAft>
                <a:spcPts val="1000"/>
              </a:spcAft>
            </a:pPr>
            <a:r>
              <a:rPr lang="es-MX" sz="1600" b="1" dirty="0">
                <a:latin typeface="Calibri" panose="020F0502020204030204" pitchFamily="34" charset="0"/>
                <a:ea typeface="Calibri" panose="020F0502020204030204" pitchFamily="34" charset="0"/>
                <a:cs typeface="Calibri" panose="020F0502020204030204" pitchFamily="34" charset="0"/>
              </a:rPr>
              <a:t>                                                                                                Programa General de Trabajo</a:t>
            </a:r>
            <a:br>
              <a:rPr lang="es-CR" sz="1400" b="1" dirty="0">
                <a:latin typeface="Calibri" panose="020F0502020204030204" pitchFamily="34" charset="0"/>
                <a:ea typeface="Calibri" panose="020F0502020204030204" pitchFamily="34" charset="0"/>
                <a:cs typeface="Calibri" panose="020F0502020204030204" pitchFamily="34" charset="0"/>
              </a:rPr>
            </a:br>
            <a:r>
              <a:rPr lang="es-MX" sz="1400" dirty="0">
                <a:latin typeface="Calibri" panose="020F0502020204030204" pitchFamily="34" charset="0"/>
                <a:ea typeface="Calibri" panose="020F0502020204030204" pitchFamily="34" charset="0"/>
                <a:cs typeface="Calibri" panose="020F0502020204030204" pitchFamily="34" charset="0"/>
              </a:rPr>
              <a:t> </a:t>
            </a:r>
            <a:br>
              <a:rPr lang="es-CR" sz="1400" dirty="0">
                <a:latin typeface="Calibri" panose="020F0502020204030204" pitchFamily="34" charset="0"/>
                <a:ea typeface="Calibri" panose="020F0502020204030204" pitchFamily="34" charset="0"/>
                <a:cs typeface="Calibri" panose="020F0502020204030204" pitchFamily="34" charset="0"/>
              </a:rPr>
            </a:br>
            <a:r>
              <a:rPr lang="es-MX" sz="1700" dirty="0">
                <a:latin typeface="Calibri" panose="020F0502020204030204" pitchFamily="34" charset="0"/>
                <a:ea typeface="Calibri" panose="020F0502020204030204" pitchFamily="34" charset="0"/>
                <a:cs typeface="Calibri" panose="020F0502020204030204" pitchFamily="34" charset="0"/>
              </a:rPr>
              <a:t>La comisión de directores y gerentes de FIIC, en seguimiento al mandato que ha emitido el Consejo Directivo de la organización, posterior a la reunión de Consejo Directivo de Asunción 2023, apoyo en las siguientes gestiones:</a:t>
            </a:r>
            <a:br>
              <a:rPr lang="es-CR" sz="1500" dirty="0">
                <a:ea typeface="Calibri" panose="020F0502020204030204" pitchFamily="34" charset="0"/>
                <a:cs typeface="Times New Roman" panose="02020603050405020304" pitchFamily="18" charset="0"/>
              </a:rPr>
            </a:br>
            <a:endParaRPr lang="es-SV" sz="1500" dirty="0"/>
          </a:p>
        </p:txBody>
      </p:sp>
      <p:sp>
        <p:nvSpPr>
          <p:cNvPr id="3" name="Marcador de contenido 2">
            <a:extLst>
              <a:ext uri="{FF2B5EF4-FFF2-40B4-BE49-F238E27FC236}">
                <a16:creationId xmlns:a16="http://schemas.microsoft.com/office/drawing/2014/main" id="{3E8E4C93-B7F6-E03E-4817-E7975EDAF101}"/>
              </a:ext>
            </a:extLst>
          </p:cNvPr>
          <p:cNvSpPr>
            <a:spLocks noGrp="1"/>
          </p:cNvSpPr>
          <p:nvPr>
            <p:ph idx="1"/>
          </p:nvPr>
        </p:nvSpPr>
        <p:spPr>
          <a:xfrm>
            <a:off x="838200" y="1139829"/>
            <a:ext cx="10515600" cy="4351338"/>
          </a:xfrm>
        </p:spPr>
        <p:txBody>
          <a:bodyPr>
            <a:noAutofit/>
          </a:bodyPr>
          <a:lstStyle/>
          <a:p>
            <a:pPr marL="285750" indent="-285750" algn="just">
              <a:lnSpc>
                <a:spcPct val="115000"/>
              </a:lnSpc>
              <a:buFont typeface="Arial" panose="020B0604020202020204" pitchFamily="34" charset="0"/>
              <a:buChar char="•"/>
            </a:pPr>
            <a:r>
              <a:rPr lang="es-MX" sz="1500" dirty="0"/>
              <a:t>Se ha discutido poder llevar al pleno de FIIC, un planteamiento de opciones que puedan ayudar a las Cámaras miembros a generar mas ingresos y modelos de sostenibilidad económica, ya que los modelos de generación de ingresos tradicionales, sufrieron cambios y deterioros, posteriores a la pandemia del COVID-19, entre lo planteado surgen las siguientes ideas:</a:t>
            </a:r>
          </a:p>
          <a:p>
            <a:pPr marL="742950" lvl="1" indent="-285750" algn="just">
              <a:lnSpc>
                <a:spcPct val="115000"/>
              </a:lnSpc>
            </a:pPr>
            <a:r>
              <a:rPr lang="es-MX" sz="1600" dirty="0"/>
              <a:t>Volver nuestras cámaras mas atractivas a la atracción de nuevos socios o miembros, a través de la digitalización y buscar soluciones a los nuevos retos y tendencias digitales</a:t>
            </a:r>
          </a:p>
          <a:p>
            <a:pPr marL="742950" lvl="1" indent="-285750" algn="just">
              <a:lnSpc>
                <a:spcPct val="115000"/>
              </a:lnSpc>
            </a:pPr>
            <a:r>
              <a:rPr lang="es-MX" sz="1600" dirty="0"/>
              <a:t>Adaptar las Estructuras de las Cámaras para que se vuelvan mas atractivas a los Jóvenes y nuevas generaciones.</a:t>
            </a:r>
          </a:p>
          <a:p>
            <a:pPr marL="742950" lvl="1" indent="-285750" algn="just">
              <a:lnSpc>
                <a:spcPct val="115000"/>
              </a:lnSpc>
            </a:pPr>
            <a:r>
              <a:rPr lang="es-MX" sz="1600" dirty="0"/>
              <a:t>Tener modelos de manejo de capacitaciones exitosos, que puedan además de cumplir la función específica de capacitación de los recursos humanos del sector, generar ingresos para la institución</a:t>
            </a:r>
          </a:p>
          <a:p>
            <a:pPr marL="742950" lvl="1" indent="-285750" algn="just">
              <a:lnSpc>
                <a:spcPct val="115000"/>
              </a:lnSpc>
            </a:pPr>
            <a:r>
              <a:rPr lang="es-MX" sz="1600" dirty="0"/>
              <a:t>Aprovechar convenios (ejemplo OIT) para ofrecer soluciones de transformación digital de empresas constructoras</a:t>
            </a:r>
          </a:p>
          <a:p>
            <a:pPr marL="742950" lvl="1" indent="-285750" algn="just">
              <a:lnSpc>
                <a:spcPct val="115000"/>
              </a:lnSpc>
            </a:pPr>
            <a:r>
              <a:rPr lang="es-MX" sz="1600" dirty="0"/>
              <a:t>Organizar eventos para difundir las acciones y logros de las Cámaras (Ciclo </a:t>
            </a:r>
            <a:r>
              <a:rPr lang="es-MX" sz="1600" dirty="0" err="1"/>
              <a:t>Camarco</a:t>
            </a:r>
            <a:r>
              <a:rPr lang="es-MX" sz="1600"/>
              <a:t>)</a:t>
            </a:r>
            <a:endParaRPr lang="es-MX" sz="1600" dirty="0"/>
          </a:p>
          <a:p>
            <a:pPr marL="742950" lvl="1" indent="-285750" algn="just">
              <a:lnSpc>
                <a:spcPct val="115000"/>
              </a:lnSpc>
            </a:pPr>
            <a:r>
              <a:rPr lang="es-MX" sz="1600" dirty="0"/>
              <a:t>Organizar eventos sociales (tipo Campeonato de Golf) para brindar un espacio de relacionamiento entre los socios</a:t>
            </a:r>
          </a:p>
          <a:p>
            <a:pPr marL="742950" lvl="1" indent="-285750" algn="just">
              <a:lnSpc>
                <a:spcPct val="115000"/>
              </a:lnSpc>
            </a:pPr>
            <a:r>
              <a:rPr lang="es-MX" sz="1600" dirty="0"/>
              <a:t>Realizar cambios en las formas tradicionales de generar publicidad, ejemplo revistas digitales</a:t>
            </a:r>
          </a:p>
          <a:p>
            <a:pPr marL="742950" lvl="1" indent="-285750" algn="just">
              <a:lnSpc>
                <a:spcPct val="115000"/>
              </a:lnSpc>
            </a:pPr>
            <a:r>
              <a:rPr lang="es-MX" sz="1600" dirty="0"/>
              <a:t>Institucionalizar contribuciones de los socios a las Cámaras, por el logro de gestiones de éxito, a través de las cuales se logren ahorros a las empresas y/o la consecución de contratos, que se logran por una buena gestión gremial y sus relaciones con los gobiernos municipales, centrales, legislativos, autónomas, etc.</a:t>
            </a:r>
            <a:endParaRPr lang="es-SV" sz="1600" dirty="0"/>
          </a:p>
        </p:txBody>
      </p:sp>
      <p:pic>
        <p:nvPicPr>
          <p:cNvPr id="4" name="Imagen 3">
            <a:extLst>
              <a:ext uri="{FF2B5EF4-FFF2-40B4-BE49-F238E27FC236}">
                <a16:creationId xmlns:a16="http://schemas.microsoft.com/office/drawing/2014/main" id="{F356553B-1FF5-4380-C4F3-0F00974F94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098" y="99392"/>
            <a:ext cx="743068" cy="864032"/>
          </a:xfrm>
          <a:prstGeom prst="rect">
            <a:avLst/>
          </a:prstGeom>
        </p:spPr>
      </p:pic>
      <p:pic>
        <p:nvPicPr>
          <p:cNvPr id="5" name="0 Imagen">
            <a:extLst>
              <a:ext uri="{FF2B5EF4-FFF2-40B4-BE49-F238E27FC236}">
                <a16:creationId xmlns:a16="http://schemas.microsoft.com/office/drawing/2014/main" id="{BEF379CE-68E6-E77E-164E-7533A5986C95}"/>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0" y="5889812"/>
            <a:ext cx="12192000" cy="968189"/>
          </a:xfrm>
          <a:prstGeom prst="rect">
            <a:avLst/>
          </a:prstGeom>
        </p:spPr>
      </p:pic>
    </p:spTree>
    <p:extLst>
      <p:ext uri="{BB962C8B-B14F-4D97-AF65-F5344CB8AC3E}">
        <p14:creationId xmlns:p14="http://schemas.microsoft.com/office/powerpoint/2010/main" val="4033538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0D9DA876-1005-4242-8B5F-F7D4D7EA10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097" y="99391"/>
            <a:ext cx="1463599" cy="1701859"/>
          </a:xfrm>
          <a:prstGeom prst="rect">
            <a:avLst/>
          </a:prstGeom>
        </p:spPr>
      </p:pic>
      <p:pic>
        <p:nvPicPr>
          <p:cNvPr id="6" name="0 Imagen">
            <a:extLst>
              <a:ext uri="{FF2B5EF4-FFF2-40B4-BE49-F238E27FC236}">
                <a16:creationId xmlns:a16="http://schemas.microsoft.com/office/drawing/2014/main" id="{0D9D1A4E-42D3-43B0-A6EE-7367A81B706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 y="6119262"/>
            <a:ext cx="12192000" cy="738738"/>
          </a:xfrm>
          <a:prstGeom prst="rect">
            <a:avLst/>
          </a:prstGeom>
        </p:spPr>
      </p:pic>
      <p:sp>
        <p:nvSpPr>
          <p:cNvPr id="7" name="Título 1">
            <a:extLst>
              <a:ext uri="{FF2B5EF4-FFF2-40B4-BE49-F238E27FC236}">
                <a16:creationId xmlns:a16="http://schemas.microsoft.com/office/drawing/2014/main" id="{B786241B-9232-4725-A6BE-CBE88362B138}"/>
              </a:ext>
            </a:extLst>
          </p:cNvPr>
          <p:cNvSpPr txBox="1">
            <a:spLocks/>
          </p:cNvSpPr>
          <p:nvPr/>
        </p:nvSpPr>
        <p:spPr>
          <a:xfrm>
            <a:off x="175097" y="2041632"/>
            <a:ext cx="12016903"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endParaRPr lang="es-CR" sz="2400" b="1" dirty="0">
              <a:solidFill>
                <a:srgbClr val="002060"/>
              </a:solidFill>
            </a:endParaRPr>
          </a:p>
        </p:txBody>
      </p:sp>
      <p:sp>
        <p:nvSpPr>
          <p:cNvPr id="8" name="Título 1">
            <a:extLst>
              <a:ext uri="{FF2B5EF4-FFF2-40B4-BE49-F238E27FC236}">
                <a16:creationId xmlns:a16="http://schemas.microsoft.com/office/drawing/2014/main" id="{46653199-E80E-4D10-8EE1-CCF8EF2F1D03}"/>
              </a:ext>
            </a:extLst>
          </p:cNvPr>
          <p:cNvSpPr txBox="1">
            <a:spLocks/>
          </p:cNvSpPr>
          <p:nvPr/>
        </p:nvSpPr>
        <p:spPr>
          <a:xfrm>
            <a:off x="1503451" y="2024897"/>
            <a:ext cx="10378207" cy="258651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MX" sz="2800" b="1" dirty="0"/>
              <a:t> </a:t>
            </a:r>
            <a:endParaRPr lang="es-CR" sz="2800" b="1" dirty="0"/>
          </a:p>
          <a:p>
            <a:endParaRPr lang="es-CR" sz="2100" b="1" dirty="0">
              <a:solidFill>
                <a:srgbClr val="002060"/>
              </a:solidFill>
            </a:endParaRPr>
          </a:p>
        </p:txBody>
      </p:sp>
      <p:sp>
        <p:nvSpPr>
          <p:cNvPr id="2" name="Rectangle 1">
            <a:extLst>
              <a:ext uri="{FF2B5EF4-FFF2-40B4-BE49-F238E27FC236}">
                <a16:creationId xmlns:a16="http://schemas.microsoft.com/office/drawing/2014/main" id="{CC243A47-3873-4F18-BD2B-2E1BE6C4046C}"/>
              </a:ext>
            </a:extLst>
          </p:cNvPr>
          <p:cNvSpPr>
            <a:spLocks noChangeArrowheads="1"/>
          </p:cNvSpPr>
          <p:nvPr/>
        </p:nvSpPr>
        <p:spPr bwMode="auto">
          <a:xfrm>
            <a:off x="1560945" y="240704"/>
            <a:ext cx="10004829"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CR" altLang="es-CR" sz="1800" b="1" i="0" u="none" strike="noStrike" cap="none" normalizeH="0" baseline="0" dirty="0">
                <a:ln>
                  <a:noFill/>
                </a:ln>
                <a:solidFill>
                  <a:schemeClr val="tx1"/>
                </a:solidFill>
                <a:effectLst/>
                <a:latin typeface="Arial" panose="020B0604020202020204" pitchFamily="34" charset="0"/>
              </a:rPr>
              <a:t>Asistencia </a:t>
            </a:r>
          </a:p>
          <a:p>
            <a:pPr marL="0" marR="0" lvl="0" indent="0" algn="ctr" defTabSz="914400" rtl="0" eaLnBrk="0" fontAlgn="base" latinLnBrk="0" hangingPunct="0">
              <a:lnSpc>
                <a:spcPct val="100000"/>
              </a:lnSpc>
              <a:spcBef>
                <a:spcPct val="0"/>
              </a:spcBef>
              <a:spcAft>
                <a:spcPct val="0"/>
              </a:spcAft>
              <a:buClrTx/>
              <a:buSzTx/>
              <a:buFontTx/>
              <a:buNone/>
              <a:tabLst/>
            </a:pPr>
            <a:r>
              <a:rPr lang="es-CR" altLang="es-CR" b="1" dirty="0">
                <a:latin typeface="Arial" panose="020B0604020202020204" pitchFamily="34" charset="0"/>
              </a:rPr>
              <a:t>Reunión presencial Directores y Gerentes FIIC</a:t>
            </a:r>
          </a:p>
          <a:p>
            <a:pPr marL="0" marR="0" lvl="0" indent="0" algn="ctr" defTabSz="914400" rtl="0" eaLnBrk="0" fontAlgn="base" latinLnBrk="0" hangingPunct="0">
              <a:lnSpc>
                <a:spcPct val="100000"/>
              </a:lnSpc>
              <a:spcBef>
                <a:spcPct val="0"/>
              </a:spcBef>
              <a:spcAft>
                <a:spcPct val="0"/>
              </a:spcAft>
              <a:buClrTx/>
              <a:buSzTx/>
              <a:buFontTx/>
              <a:buNone/>
              <a:tabLst/>
            </a:pPr>
            <a:r>
              <a:rPr lang="es-CR" altLang="es-CR" b="1" dirty="0">
                <a:latin typeface="Arial" panose="020B0604020202020204" pitchFamily="34" charset="0"/>
              </a:rPr>
              <a:t>09/20/23</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CR" altLang="es-CR" sz="1800" b="1"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CR" altLang="es-CR" b="1"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CR" altLang="es-CR" sz="1800" b="1"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CR" altLang="es-CR" sz="1800" b="1"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s-CR" altLang="es-CR" dirty="0">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s-CR" altLang="es-CR"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R" altLang="es-CR" sz="1800" b="0" i="0" u="none" strike="noStrike" cap="none" normalizeH="0" baseline="0" dirty="0">
              <a:ln>
                <a:noFill/>
              </a:ln>
              <a:solidFill>
                <a:schemeClr val="tx1"/>
              </a:solidFill>
              <a:effectLst/>
              <a:latin typeface="Arial" panose="020B0604020202020204" pitchFamily="34" charset="0"/>
            </a:endParaRPr>
          </a:p>
        </p:txBody>
      </p:sp>
      <p:graphicFrame>
        <p:nvGraphicFramePr>
          <p:cNvPr id="3" name="Tabla 2">
            <a:extLst>
              <a:ext uri="{FF2B5EF4-FFF2-40B4-BE49-F238E27FC236}">
                <a16:creationId xmlns:a16="http://schemas.microsoft.com/office/drawing/2014/main" id="{CB47DBC4-6A9A-40A4-BB1E-6BD1B00A92BD}"/>
              </a:ext>
            </a:extLst>
          </p:cNvPr>
          <p:cNvGraphicFramePr>
            <a:graphicFrameLocks noGrp="1"/>
          </p:cNvGraphicFramePr>
          <p:nvPr>
            <p:extLst>
              <p:ext uri="{D42A27DB-BD31-4B8C-83A1-F6EECF244321}">
                <p14:modId xmlns:p14="http://schemas.microsoft.com/office/powerpoint/2010/main" val="2901621931"/>
              </p:ext>
            </p:extLst>
          </p:nvPr>
        </p:nvGraphicFramePr>
        <p:xfrm>
          <a:off x="2624974" y="1375228"/>
          <a:ext cx="8128000" cy="33324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572055700"/>
                    </a:ext>
                  </a:extLst>
                </a:gridCol>
                <a:gridCol w="4064000">
                  <a:extLst>
                    <a:ext uri="{9D8B030D-6E8A-4147-A177-3AD203B41FA5}">
                      <a16:colId xmlns:a16="http://schemas.microsoft.com/office/drawing/2014/main" val="1126218928"/>
                    </a:ext>
                  </a:extLst>
                </a:gridCol>
              </a:tblGrid>
              <a:tr h="370840">
                <a:tc>
                  <a:txBody>
                    <a:bodyPr/>
                    <a:lstStyle/>
                    <a:p>
                      <a:r>
                        <a:rPr lang="es-CR" dirty="0"/>
                        <a:t>Nombre </a:t>
                      </a:r>
                    </a:p>
                  </a:txBody>
                  <a:tcPr/>
                </a:tc>
                <a:tc>
                  <a:txBody>
                    <a:bodyPr/>
                    <a:lstStyle/>
                    <a:p>
                      <a:r>
                        <a:rPr lang="es-CR" dirty="0"/>
                        <a:t>País que representa</a:t>
                      </a:r>
                    </a:p>
                  </a:txBody>
                  <a:tcPr/>
                </a:tc>
                <a:extLst>
                  <a:ext uri="{0D108BD9-81ED-4DB2-BD59-A6C34878D82A}">
                    <a16:rowId xmlns:a16="http://schemas.microsoft.com/office/drawing/2014/main" val="2751125745"/>
                  </a:ext>
                </a:extLst>
              </a:tr>
              <a:tr h="370840">
                <a:tc>
                  <a:txBody>
                    <a:bodyPr/>
                    <a:lstStyle/>
                    <a:p>
                      <a:r>
                        <a:rPr lang="es-CR" dirty="0"/>
                        <a:t>José Antonio Velásquez</a:t>
                      </a:r>
                    </a:p>
                  </a:txBody>
                  <a:tcPr/>
                </a:tc>
                <a:tc>
                  <a:txBody>
                    <a:bodyPr/>
                    <a:lstStyle/>
                    <a:p>
                      <a:r>
                        <a:rPr lang="es-CR" dirty="0"/>
                        <a:t>El Salvador ( Coordinador)</a:t>
                      </a:r>
                    </a:p>
                  </a:txBody>
                  <a:tcPr/>
                </a:tc>
                <a:extLst>
                  <a:ext uri="{0D108BD9-81ED-4DB2-BD59-A6C34878D82A}">
                    <a16:rowId xmlns:a16="http://schemas.microsoft.com/office/drawing/2014/main" val="1839218191"/>
                  </a:ext>
                </a:extLst>
              </a:tr>
              <a:tr h="370840">
                <a:tc>
                  <a:txBody>
                    <a:bodyPr/>
                    <a:lstStyle/>
                    <a:p>
                      <a:r>
                        <a:rPr lang="es-CR" dirty="0"/>
                        <a:t>Alberto Ávila</a:t>
                      </a:r>
                    </a:p>
                  </a:txBody>
                  <a:tcPr/>
                </a:tc>
                <a:tc>
                  <a:txBody>
                    <a:bodyPr/>
                    <a:lstStyle/>
                    <a:p>
                      <a:r>
                        <a:rPr lang="es-CR" dirty="0"/>
                        <a:t>Secretario Ejecutivo FIIC</a:t>
                      </a:r>
                    </a:p>
                  </a:txBody>
                  <a:tcPr/>
                </a:tc>
                <a:extLst>
                  <a:ext uri="{0D108BD9-81ED-4DB2-BD59-A6C34878D82A}">
                    <a16:rowId xmlns:a16="http://schemas.microsoft.com/office/drawing/2014/main" val="3285710562"/>
                  </a:ext>
                </a:extLst>
              </a:tr>
              <a:tr h="0">
                <a:tc>
                  <a:txBody>
                    <a:bodyPr/>
                    <a:lstStyle/>
                    <a:p>
                      <a:endParaRPr lang="es-CR" dirty="0"/>
                    </a:p>
                  </a:txBody>
                  <a:tcPr/>
                </a:tc>
                <a:tc>
                  <a:txBody>
                    <a:bodyPr/>
                    <a:lstStyle/>
                    <a:p>
                      <a:endParaRPr lang="es-CR" dirty="0"/>
                    </a:p>
                  </a:txBody>
                  <a:tcPr/>
                </a:tc>
                <a:extLst>
                  <a:ext uri="{0D108BD9-81ED-4DB2-BD59-A6C34878D82A}">
                    <a16:rowId xmlns:a16="http://schemas.microsoft.com/office/drawing/2014/main" val="1730050276"/>
                  </a:ext>
                </a:extLst>
              </a:tr>
              <a:tr h="370840">
                <a:tc>
                  <a:txBody>
                    <a:bodyPr/>
                    <a:lstStyle/>
                    <a:p>
                      <a:endParaRPr lang="es-CR" dirty="0"/>
                    </a:p>
                  </a:txBody>
                  <a:tcPr/>
                </a:tc>
                <a:tc>
                  <a:txBody>
                    <a:bodyPr/>
                    <a:lstStyle/>
                    <a:p>
                      <a:endParaRPr lang="es-CR" dirty="0"/>
                    </a:p>
                  </a:txBody>
                  <a:tcPr/>
                </a:tc>
                <a:extLst>
                  <a:ext uri="{0D108BD9-81ED-4DB2-BD59-A6C34878D82A}">
                    <a16:rowId xmlns:a16="http://schemas.microsoft.com/office/drawing/2014/main" val="1661566783"/>
                  </a:ext>
                </a:extLst>
              </a:tr>
              <a:tr h="370840">
                <a:tc>
                  <a:txBody>
                    <a:bodyPr/>
                    <a:lstStyle/>
                    <a:p>
                      <a:endParaRPr lang="es-CR" dirty="0"/>
                    </a:p>
                  </a:txBody>
                  <a:tcPr/>
                </a:tc>
                <a:tc>
                  <a:txBody>
                    <a:bodyPr/>
                    <a:lstStyle/>
                    <a:p>
                      <a:endParaRPr lang="es-CR" dirty="0"/>
                    </a:p>
                  </a:txBody>
                  <a:tcPr/>
                </a:tc>
                <a:extLst>
                  <a:ext uri="{0D108BD9-81ED-4DB2-BD59-A6C34878D82A}">
                    <a16:rowId xmlns:a16="http://schemas.microsoft.com/office/drawing/2014/main" val="874024764"/>
                  </a:ext>
                </a:extLst>
              </a:tr>
              <a:tr h="370840">
                <a:tc>
                  <a:txBody>
                    <a:bodyPr/>
                    <a:lstStyle/>
                    <a:p>
                      <a:endParaRPr lang="es-CR" dirty="0"/>
                    </a:p>
                  </a:txBody>
                  <a:tcPr/>
                </a:tc>
                <a:tc>
                  <a:txBody>
                    <a:bodyPr/>
                    <a:lstStyle/>
                    <a:p>
                      <a:r>
                        <a:rPr lang="es-CR" dirty="0"/>
                        <a:t> </a:t>
                      </a:r>
                    </a:p>
                  </a:txBody>
                  <a:tcPr/>
                </a:tc>
                <a:extLst>
                  <a:ext uri="{0D108BD9-81ED-4DB2-BD59-A6C34878D82A}">
                    <a16:rowId xmlns:a16="http://schemas.microsoft.com/office/drawing/2014/main" val="2474146970"/>
                  </a:ext>
                </a:extLst>
              </a:tr>
              <a:tr h="370840">
                <a:tc>
                  <a:txBody>
                    <a:bodyPr/>
                    <a:lstStyle/>
                    <a:p>
                      <a:endParaRPr lang="es-CR" dirty="0"/>
                    </a:p>
                  </a:txBody>
                  <a:tcPr/>
                </a:tc>
                <a:tc>
                  <a:txBody>
                    <a:bodyPr/>
                    <a:lstStyle/>
                    <a:p>
                      <a:endParaRPr lang="es-CR" dirty="0"/>
                    </a:p>
                  </a:txBody>
                  <a:tcPr/>
                </a:tc>
                <a:extLst>
                  <a:ext uri="{0D108BD9-81ED-4DB2-BD59-A6C34878D82A}">
                    <a16:rowId xmlns:a16="http://schemas.microsoft.com/office/drawing/2014/main" val="1264493359"/>
                  </a:ext>
                </a:extLst>
              </a:tr>
              <a:tr h="370840">
                <a:tc>
                  <a:txBody>
                    <a:bodyPr/>
                    <a:lstStyle/>
                    <a:p>
                      <a:endParaRPr lang="es-CR" dirty="0"/>
                    </a:p>
                  </a:txBody>
                  <a:tcPr/>
                </a:tc>
                <a:tc>
                  <a:txBody>
                    <a:bodyPr/>
                    <a:lstStyle/>
                    <a:p>
                      <a:endParaRPr lang="es-CR" dirty="0"/>
                    </a:p>
                  </a:txBody>
                  <a:tcPr/>
                </a:tc>
                <a:extLst>
                  <a:ext uri="{0D108BD9-81ED-4DB2-BD59-A6C34878D82A}">
                    <a16:rowId xmlns:a16="http://schemas.microsoft.com/office/drawing/2014/main" val="4049604382"/>
                  </a:ext>
                </a:extLst>
              </a:tr>
            </a:tbl>
          </a:graphicData>
        </a:graphic>
      </p:graphicFrame>
      <p:sp>
        <p:nvSpPr>
          <p:cNvPr id="4" name="CuadroTexto 3">
            <a:extLst>
              <a:ext uri="{FF2B5EF4-FFF2-40B4-BE49-F238E27FC236}">
                <a16:creationId xmlns:a16="http://schemas.microsoft.com/office/drawing/2014/main" id="{811C40F3-ADBC-4BB6-9302-8B5F6817EAEC}"/>
              </a:ext>
            </a:extLst>
          </p:cNvPr>
          <p:cNvSpPr txBox="1"/>
          <p:nvPr/>
        </p:nvSpPr>
        <p:spPr>
          <a:xfrm>
            <a:off x="576349" y="5475419"/>
            <a:ext cx="8913090" cy="923330"/>
          </a:xfrm>
          <a:prstGeom prst="rect">
            <a:avLst/>
          </a:prstGeom>
          <a:noFill/>
        </p:spPr>
        <p:txBody>
          <a:bodyPr wrap="square" rtlCol="0">
            <a:spAutoFit/>
          </a:bodyPr>
          <a:lstStyle/>
          <a:p>
            <a:pPr lvl="0" eaLnBrk="0" fontAlgn="base" hangingPunct="0">
              <a:spcBef>
                <a:spcPct val="0"/>
              </a:spcBef>
              <a:spcAft>
                <a:spcPct val="0"/>
              </a:spcAft>
            </a:pPr>
            <a:r>
              <a:rPr lang="es-CR" altLang="es-CR" i="1" u="sng" dirty="0">
                <a:solidFill>
                  <a:srgbClr val="FF0000"/>
                </a:solidFill>
                <a:latin typeface="Arial" panose="020B0604020202020204" pitchFamily="34" charset="0"/>
              </a:rPr>
              <a:t>* Esta lámina se completará de acuerdo a confirmación de asistencia al Consejo.</a:t>
            </a:r>
          </a:p>
          <a:p>
            <a:pPr lvl="0" eaLnBrk="0" fontAlgn="base" hangingPunct="0">
              <a:spcBef>
                <a:spcPct val="0"/>
              </a:spcBef>
              <a:spcAft>
                <a:spcPct val="0"/>
              </a:spcAft>
            </a:pPr>
            <a:r>
              <a:rPr lang="es-CR" altLang="es-CR" dirty="0">
                <a:latin typeface="Arial" panose="020B0604020202020204" pitchFamily="34" charset="0"/>
              </a:rPr>
              <a:t> </a:t>
            </a:r>
          </a:p>
          <a:p>
            <a:endParaRPr lang="es-CR" dirty="0"/>
          </a:p>
        </p:txBody>
      </p:sp>
    </p:spTree>
    <p:extLst>
      <p:ext uri="{BB962C8B-B14F-4D97-AF65-F5344CB8AC3E}">
        <p14:creationId xmlns:p14="http://schemas.microsoft.com/office/powerpoint/2010/main" val="3946366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7F2AA2-0CE4-43B2-9028-DC9B8658C996}"/>
              </a:ext>
            </a:extLst>
          </p:cNvPr>
          <p:cNvSpPr>
            <a:spLocks noGrp="1"/>
          </p:cNvSpPr>
          <p:nvPr>
            <p:ph type="ctrTitle"/>
          </p:nvPr>
        </p:nvSpPr>
        <p:spPr>
          <a:xfrm>
            <a:off x="112643" y="79100"/>
            <a:ext cx="11966713" cy="1727533"/>
          </a:xfrm>
        </p:spPr>
        <p:txBody>
          <a:bodyPr>
            <a:normAutofit/>
          </a:bodyPr>
          <a:lstStyle/>
          <a:p>
            <a:r>
              <a:rPr lang="es-MX" b="1" dirty="0">
                <a:solidFill>
                  <a:srgbClr val="002060"/>
                </a:solidFill>
              </a:rPr>
              <a:t>Muchas Gracias</a:t>
            </a:r>
            <a:endParaRPr lang="es-CR" b="1" dirty="0">
              <a:solidFill>
                <a:srgbClr val="002060"/>
              </a:solidFill>
            </a:endParaRPr>
          </a:p>
        </p:txBody>
      </p:sp>
      <p:sp>
        <p:nvSpPr>
          <p:cNvPr id="3" name="Subtítulo 2">
            <a:extLst>
              <a:ext uri="{FF2B5EF4-FFF2-40B4-BE49-F238E27FC236}">
                <a16:creationId xmlns:a16="http://schemas.microsoft.com/office/drawing/2014/main" id="{42003B50-C9BB-473D-87CB-28B2D73CCBE8}"/>
              </a:ext>
            </a:extLst>
          </p:cNvPr>
          <p:cNvSpPr>
            <a:spLocks noGrp="1"/>
          </p:cNvSpPr>
          <p:nvPr>
            <p:ph type="subTitle" idx="1"/>
          </p:nvPr>
        </p:nvSpPr>
        <p:spPr>
          <a:xfrm>
            <a:off x="2822713" y="5218874"/>
            <a:ext cx="9144000" cy="900388"/>
          </a:xfrm>
        </p:spPr>
        <p:txBody>
          <a:bodyPr/>
          <a:lstStyle/>
          <a:p>
            <a:pPr algn="r"/>
            <a:r>
              <a:rPr lang="es-CR" dirty="0"/>
              <a:t>20 - 21 de Septiembre, 2023</a:t>
            </a:r>
          </a:p>
          <a:p>
            <a:pPr algn="r"/>
            <a:r>
              <a:rPr lang="es-CR" dirty="0"/>
              <a:t>Rio de Janeiro, Brasil</a:t>
            </a:r>
          </a:p>
        </p:txBody>
      </p:sp>
      <p:pic>
        <p:nvPicPr>
          <p:cNvPr id="5" name="Imagen 4">
            <a:extLst>
              <a:ext uri="{FF2B5EF4-FFF2-40B4-BE49-F238E27FC236}">
                <a16:creationId xmlns:a16="http://schemas.microsoft.com/office/drawing/2014/main" id="{0D9DA876-1005-4242-8B5F-F7D4D7EA10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63955" y="2689789"/>
            <a:ext cx="2757489" cy="3206383"/>
          </a:xfrm>
          <a:prstGeom prst="rect">
            <a:avLst/>
          </a:prstGeom>
        </p:spPr>
      </p:pic>
      <p:pic>
        <p:nvPicPr>
          <p:cNvPr id="6" name="0 Imagen">
            <a:extLst>
              <a:ext uri="{FF2B5EF4-FFF2-40B4-BE49-F238E27FC236}">
                <a16:creationId xmlns:a16="http://schemas.microsoft.com/office/drawing/2014/main" id="{0D9D1A4E-42D3-43B0-A6EE-7367A81B706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 y="6119262"/>
            <a:ext cx="12192000" cy="738738"/>
          </a:xfrm>
          <a:prstGeom prst="rect">
            <a:avLst/>
          </a:prstGeom>
        </p:spPr>
      </p:pic>
    </p:spTree>
    <p:extLst>
      <p:ext uri="{BB962C8B-B14F-4D97-AF65-F5344CB8AC3E}">
        <p14:creationId xmlns:p14="http://schemas.microsoft.com/office/powerpoint/2010/main" val="168938899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10831</TotalTime>
  <Words>736</Words>
  <Application>Microsoft Office PowerPoint</Application>
  <PresentationFormat>Panorámica</PresentationFormat>
  <Paragraphs>65</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Calibri</vt:lpstr>
      <vt:lpstr>Calibri Light</vt:lpstr>
      <vt:lpstr>Wingdings</vt:lpstr>
      <vt:lpstr>Tema de Office</vt:lpstr>
      <vt:lpstr>Comisión Directores y Gerentes - CDG</vt:lpstr>
      <vt:lpstr>Presentación de PowerPoint</vt:lpstr>
      <vt:lpstr>1.    </vt:lpstr>
      <vt:lpstr>Presentación de PowerPoint</vt:lpstr>
      <vt:lpstr>                                                                                                Programa General de Trabajo   La comisión de directores y gerentes de FIIC, en seguimiento al mandato que ha emitido el Consejo Directivo de la organización, posterior a la reunión de Consejo Directivo de Asunción 2023, apoyo en las siguientes gestiones: </vt:lpstr>
      <vt:lpstr>Presentación de PowerPoint</vt:lpstr>
      <vt:lpstr>Muchas 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Propuesta de temas para la Comisión de Directores Generales y/o Gerentes Generales Cámaras miembros FIIC</dc:title>
  <dc:creator>nsaborio</dc:creator>
  <cp:lastModifiedBy>FEDERACION INTERAMERICANA</cp:lastModifiedBy>
  <cp:revision>90</cp:revision>
  <dcterms:created xsi:type="dcterms:W3CDTF">2018-02-20T18:20:04Z</dcterms:created>
  <dcterms:modified xsi:type="dcterms:W3CDTF">2023-09-14T20:58:15Z</dcterms:modified>
</cp:coreProperties>
</file>