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1" r:id="rId2"/>
    <p:sldId id="13322" r:id="rId3"/>
    <p:sldId id="13479" r:id="rId4"/>
    <p:sldId id="13613" r:id="rId5"/>
    <p:sldId id="13709" r:id="rId6"/>
    <p:sldId id="13691" r:id="rId7"/>
    <p:sldId id="13702" r:id="rId8"/>
    <p:sldId id="13704" r:id="rId9"/>
    <p:sldId id="13699" r:id="rId10"/>
    <p:sldId id="13705" r:id="rId11"/>
    <p:sldId id="13690" r:id="rId12"/>
    <p:sldId id="13655" r:id="rId13"/>
    <p:sldId id="13656" r:id="rId14"/>
    <p:sldId id="13671" r:id="rId15"/>
    <p:sldId id="13669" r:id="rId16"/>
    <p:sldId id="13685" r:id="rId17"/>
    <p:sldId id="13682" r:id="rId18"/>
    <p:sldId id="13703" r:id="rId19"/>
    <p:sldId id="13706" r:id="rId20"/>
    <p:sldId id="13710" r:id="rId21"/>
    <p:sldId id="13707" r:id="rId22"/>
    <p:sldId id="1370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8D4220-37E8-E76D-95AC-E23A15D933DB}" name="Santiago Plazas Calvo" initials="SC" userId="S::scalvo@camacol.org.co::bd9f8ebd-6575-4096-af0a-19c2fd9a269d" providerId="AD"/>
  <p188:author id="{7EB4C031-FDFC-8686-4846-4E243E7FA0C3}" name="Santiago Melo Montero" initials="SM" userId="S::smelo@camacol.org.co::2f69b836-511e-43c5-85f9-af9ea35d861e" providerId="AD"/>
  <p188:author id="{CD1CC745-D565-FA99-590A-FEB525016888}" name="Adriana Ivonne Cardenas" initials="AIC" userId="S::acardenas@camacol.org.co::3c795534-a2b8-4e77-9797-05fc6d0a2ea9" providerId="AD"/>
  <p188:author id="{9868F38F-E913-8517-1BC0-516C3085E0A2}" name="Andres Camilo Cortes Gomez" initials="ACCG" userId="S::accortes@camacol.org.co::5c401760-1ab6-4e21-9178-1e7a4f42e9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B0"/>
    <a:srgbClr val="4472C4"/>
    <a:srgbClr val="1E3164"/>
    <a:srgbClr val="002060"/>
    <a:srgbClr val="F3F8FC"/>
    <a:srgbClr val="7BCA53"/>
    <a:srgbClr val="5B9BD5"/>
    <a:srgbClr val="00B0F0"/>
    <a:srgbClr val="9DC3E6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4EFE0-68C0-48D0-B478-6DBBD4E431A1}" v="319" dt="2023-09-12T19:26:37.3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36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Plazas Calvo" userId="S::scalvo@camacol.org.co::bd9f8ebd-6575-4096-af0a-19c2fd9a269d" providerId="AD" clId="Web-{A73D4FDA-EE9F-6806-713E-67982FBAE122}"/>
    <pc:docChg chg="addSld delSld modSld">
      <pc:chgData name="Santiago Plazas Calvo" userId="S::scalvo@camacol.org.co::bd9f8ebd-6575-4096-af0a-19c2fd9a269d" providerId="AD" clId="Web-{A73D4FDA-EE9F-6806-713E-67982FBAE122}" dt="2023-05-18T22:37:02.267" v="31"/>
      <pc:docMkLst>
        <pc:docMk/>
      </pc:docMkLst>
      <pc:sldChg chg="del">
        <pc:chgData name="Santiago Plazas Calvo" userId="S::scalvo@camacol.org.co::bd9f8ebd-6575-4096-af0a-19c2fd9a269d" providerId="AD" clId="Web-{A73D4FDA-EE9F-6806-713E-67982FBAE122}" dt="2023-05-18T22:36:05.610" v="5"/>
        <pc:sldMkLst>
          <pc:docMk/>
          <pc:sldMk cId="940151341" sldId="13689"/>
        </pc:sldMkLst>
      </pc:sldChg>
      <pc:sldChg chg="add">
        <pc:chgData name="Santiago Plazas Calvo" userId="S::scalvo@camacol.org.co::bd9f8ebd-6575-4096-af0a-19c2fd9a269d" providerId="AD" clId="Web-{A73D4FDA-EE9F-6806-713E-67982FBAE122}" dt="2023-05-18T22:35:05.952" v="0"/>
        <pc:sldMkLst>
          <pc:docMk/>
          <pc:sldMk cId="3380797789" sldId="13699"/>
        </pc:sldMkLst>
      </pc:sldChg>
      <pc:sldChg chg="add">
        <pc:chgData name="Santiago Plazas Calvo" userId="S::scalvo@camacol.org.co::bd9f8ebd-6575-4096-af0a-19c2fd9a269d" providerId="AD" clId="Web-{A73D4FDA-EE9F-6806-713E-67982FBAE122}" dt="2023-05-18T22:35:06.061" v="1"/>
        <pc:sldMkLst>
          <pc:docMk/>
          <pc:sldMk cId="1086235730" sldId="13700"/>
        </pc:sldMkLst>
      </pc:sldChg>
      <pc:sldChg chg="add">
        <pc:chgData name="Santiago Plazas Calvo" userId="S::scalvo@camacol.org.co::bd9f8ebd-6575-4096-af0a-19c2fd9a269d" providerId="AD" clId="Web-{A73D4FDA-EE9F-6806-713E-67982FBAE122}" dt="2023-05-18T22:35:06.218" v="2"/>
        <pc:sldMkLst>
          <pc:docMk/>
          <pc:sldMk cId="1273047596" sldId="13701"/>
        </pc:sldMkLst>
      </pc:sldChg>
      <pc:sldChg chg="add">
        <pc:chgData name="Santiago Plazas Calvo" userId="S::scalvo@camacol.org.co::bd9f8ebd-6575-4096-af0a-19c2fd9a269d" providerId="AD" clId="Web-{A73D4FDA-EE9F-6806-713E-67982FBAE122}" dt="2023-05-18T22:35:06.389" v="3"/>
        <pc:sldMkLst>
          <pc:docMk/>
          <pc:sldMk cId="2819057574" sldId="13702"/>
        </pc:sldMkLst>
      </pc:sldChg>
      <pc:sldChg chg="modSp add del">
        <pc:chgData name="Santiago Plazas Calvo" userId="S::scalvo@camacol.org.co::bd9f8ebd-6575-4096-af0a-19c2fd9a269d" providerId="AD" clId="Web-{A73D4FDA-EE9F-6806-713E-67982FBAE122}" dt="2023-05-18T22:36:43.532" v="30"/>
        <pc:sldMkLst>
          <pc:docMk/>
          <pc:sldMk cId="2533863655" sldId="13703"/>
        </pc:sldMkLst>
        <pc:spChg chg="mod">
          <ac:chgData name="Santiago Plazas Calvo" userId="S::scalvo@camacol.org.co::bd9f8ebd-6575-4096-af0a-19c2fd9a269d" providerId="AD" clId="Web-{A73D4FDA-EE9F-6806-713E-67982FBAE122}" dt="2023-05-18T22:36:39.642" v="29" actId="1076"/>
          <ac:spMkLst>
            <pc:docMk/>
            <pc:sldMk cId="2533863655" sldId="13703"/>
            <ac:spMk id="15" creationId="{628D5830-A073-1879-D681-1186E589682C}"/>
          </ac:spMkLst>
        </pc:spChg>
      </pc:sldChg>
      <pc:sldChg chg="add">
        <pc:chgData name="Santiago Plazas Calvo" userId="S::scalvo@camacol.org.co::bd9f8ebd-6575-4096-af0a-19c2fd9a269d" providerId="AD" clId="Web-{A73D4FDA-EE9F-6806-713E-67982FBAE122}" dt="2023-05-18T22:37:02.267" v="31"/>
        <pc:sldMkLst>
          <pc:docMk/>
          <pc:sldMk cId="4128808473" sldId="13703"/>
        </pc:sldMkLst>
      </pc:sldChg>
    </pc:docChg>
  </pc:docChgLst>
  <pc:docChgLst>
    <pc:chgData name="Santiago Plazas Calvo" userId="S::scalvo@camacol.org.co::bd9f8ebd-6575-4096-af0a-19c2fd9a269d" providerId="AD" clId="Web-{B29F2DC0-B272-1C1D-1979-B84ED35888F3}"/>
    <pc:docChg chg="addSld delSld modSld modMainMaster">
      <pc:chgData name="Santiago Plazas Calvo" userId="S::scalvo@camacol.org.co::bd9f8ebd-6575-4096-af0a-19c2fd9a269d" providerId="AD" clId="Web-{B29F2DC0-B272-1C1D-1979-B84ED35888F3}" dt="2023-05-11T21:17:19.168" v="28" actId="1076"/>
      <pc:docMkLst>
        <pc:docMk/>
      </pc:docMkLst>
      <pc:sldChg chg="del">
        <pc:chgData name="Santiago Plazas Calvo" userId="S::scalvo@camacol.org.co::bd9f8ebd-6575-4096-af0a-19c2fd9a269d" providerId="AD" clId="Web-{B29F2DC0-B272-1C1D-1979-B84ED35888F3}" dt="2023-05-11T21:16:34.370" v="6"/>
        <pc:sldMkLst>
          <pc:docMk/>
          <pc:sldMk cId="0" sldId="272"/>
        </pc:sldMkLst>
      </pc:sldChg>
      <pc:sldChg chg="del">
        <pc:chgData name="Santiago Plazas Calvo" userId="S::scalvo@camacol.org.co::bd9f8ebd-6575-4096-af0a-19c2fd9a269d" providerId="AD" clId="Web-{B29F2DC0-B272-1C1D-1979-B84ED35888F3}" dt="2023-05-11T21:16:26.635" v="5"/>
        <pc:sldMkLst>
          <pc:docMk/>
          <pc:sldMk cId="3263923534" sldId="13673"/>
        </pc:sldMkLst>
      </pc:sldChg>
      <pc:sldChg chg="del">
        <pc:chgData name="Santiago Plazas Calvo" userId="S::scalvo@camacol.org.co::bd9f8ebd-6575-4096-af0a-19c2fd9a269d" providerId="AD" clId="Web-{B29F2DC0-B272-1C1D-1979-B84ED35888F3}" dt="2023-05-11T21:15:32.086" v="0"/>
        <pc:sldMkLst>
          <pc:docMk/>
          <pc:sldMk cId="795526132" sldId="13676"/>
        </pc:sldMkLst>
      </pc:sldChg>
      <pc:sldChg chg="del">
        <pc:chgData name="Santiago Plazas Calvo" userId="S::scalvo@camacol.org.co::bd9f8ebd-6575-4096-af0a-19c2fd9a269d" providerId="AD" clId="Web-{B29F2DC0-B272-1C1D-1979-B84ED35888F3}" dt="2023-05-11T21:16:08.681" v="4"/>
        <pc:sldMkLst>
          <pc:docMk/>
          <pc:sldMk cId="191001879" sldId="13677"/>
        </pc:sldMkLst>
      </pc:sldChg>
      <pc:sldChg chg="del">
        <pc:chgData name="Santiago Plazas Calvo" userId="S::scalvo@camacol.org.co::bd9f8ebd-6575-4096-af0a-19c2fd9a269d" providerId="AD" clId="Web-{B29F2DC0-B272-1C1D-1979-B84ED35888F3}" dt="2023-05-11T21:15:51.024" v="2"/>
        <pc:sldMkLst>
          <pc:docMk/>
          <pc:sldMk cId="4259699777" sldId="13678"/>
        </pc:sldMkLst>
      </pc:sldChg>
      <pc:sldChg chg="add">
        <pc:chgData name="Santiago Plazas Calvo" userId="S::scalvo@camacol.org.co::bd9f8ebd-6575-4096-af0a-19c2fd9a269d" providerId="AD" clId="Web-{B29F2DC0-B272-1C1D-1979-B84ED35888F3}" dt="2023-05-11T21:15:41.071" v="1"/>
        <pc:sldMkLst>
          <pc:docMk/>
          <pc:sldMk cId="3435041105" sldId="13688"/>
        </pc:sldMkLst>
      </pc:sldChg>
      <pc:sldChg chg="add">
        <pc:chgData name="Santiago Plazas Calvo" userId="S::scalvo@camacol.org.co::bd9f8ebd-6575-4096-af0a-19c2fd9a269d" providerId="AD" clId="Web-{B29F2DC0-B272-1C1D-1979-B84ED35888F3}" dt="2023-05-11T21:15:59.712" v="3"/>
        <pc:sldMkLst>
          <pc:docMk/>
          <pc:sldMk cId="940151341" sldId="13689"/>
        </pc:sldMkLst>
      </pc:sldChg>
      <pc:sldChg chg="modSp add">
        <pc:chgData name="Santiago Plazas Calvo" userId="S::scalvo@camacol.org.co::bd9f8ebd-6575-4096-af0a-19c2fd9a269d" providerId="AD" clId="Web-{B29F2DC0-B272-1C1D-1979-B84ED35888F3}" dt="2023-05-11T21:17:19.168" v="28" actId="1076"/>
        <pc:sldMkLst>
          <pc:docMk/>
          <pc:sldMk cId="2560028203" sldId="13690"/>
        </pc:sldMkLst>
        <pc:spChg chg="mod">
          <ac:chgData name="Santiago Plazas Calvo" userId="S::scalvo@camacol.org.co::bd9f8ebd-6575-4096-af0a-19c2fd9a269d" providerId="AD" clId="Web-{B29F2DC0-B272-1C1D-1979-B84ED35888F3}" dt="2023-05-11T21:17:19.168" v="28" actId="1076"/>
          <ac:spMkLst>
            <pc:docMk/>
            <pc:sldMk cId="2560028203" sldId="13690"/>
            <ac:spMk id="41" creationId="{5DEC3836-56A7-8467-5BD8-49B7B53CEAC0}"/>
          </ac:spMkLst>
        </pc:spChg>
      </pc:sldChg>
      <pc:sldChg chg="add">
        <pc:chgData name="Santiago Plazas Calvo" userId="S::scalvo@camacol.org.co::bd9f8ebd-6575-4096-af0a-19c2fd9a269d" providerId="AD" clId="Web-{B29F2DC0-B272-1C1D-1979-B84ED35888F3}" dt="2023-05-11T21:16:49.526" v="8"/>
        <pc:sldMkLst>
          <pc:docMk/>
          <pc:sldMk cId="1439419914" sldId="13691"/>
        </pc:sldMkLst>
      </pc:sldChg>
      <pc:sldMasterChg chg="addSldLayout">
        <pc:chgData name="Santiago Plazas Calvo" userId="S::scalvo@camacol.org.co::bd9f8ebd-6575-4096-af0a-19c2fd9a269d" providerId="AD" clId="Web-{B29F2DC0-B272-1C1D-1979-B84ED35888F3}" dt="2023-05-11T21:15:41.071" v="1"/>
        <pc:sldMasterMkLst>
          <pc:docMk/>
          <pc:sldMasterMk cId="2670227209" sldId="2147483660"/>
        </pc:sldMasterMkLst>
        <pc:sldLayoutChg chg="add">
          <pc:chgData name="Santiago Plazas Calvo" userId="S::scalvo@camacol.org.co::bd9f8ebd-6575-4096-af0a-19c2fd9a269d" providerId="AD" clId="Web-{B29F2DC0-B272-1C1D-1979-B84ED35888F3}" dt="2023-05-11T21:15:41.071" v="1"/>
          <pc:sldLayoutMkLst>
            <pc:docMk/>
            <pc:sldMasterMk cId="2670227209" sldId="2147483660"/>
            <pc:sldLayoutMk cId="3331347362" sldId="2147483673"/>
          </pc:sldLayoutMkLst>
        </pc:sldLayoutChg>
      </pc:sldMasterChg>
      <pc:sldMasterChg chg="replId">
        <pc:chgData name="Santiago Plazas Calvo" userId="S::scalvo@camacol.org.co::bd9f8ebd-6575-4096-af0a-19c2fd9a269d" providerId="AD" clId="Web-{B29F2DC0-B272-1C1D-1979-B84ED35888F3}" dt="2023-05-11T21:15:41.071" v="1"/>
        <pc:sldMasterMkLst>
          <pc:docMk/>
          <pc:sldMasterMk cId="1290226186" sldId="2147483683"/>
        </pc:sldMasterMkLst>
      </pc:sldMasterChg>
    </pc:docChg>
  </pc:docChgLst>
  <pc:docChgLst>
    <pc:chgData name="Santiago Melo Montero" userId="S::smelo@camacol.org.co::2f69b836-511e-43c5-85f9-af9ea35d861e" providerId="AD" clId="Web-{2ED37A64-4CF0-5ED6-2257-92F438CB7C80}"/>
    <pc:docChg chg="mod modSld">
      <pc:chgData name="Santiago Melo Montero" userId="S::smelo@camacol.org.co::2f69b836-511e-43c5-85f9-af9ea35d861e" providerId="AD" clId="Web-{2ED37A64-4CF0-5ED6-2257-92F438CB7C80}" dt="2023-05-11T20:02:58.918" v="12"/>
      <pc:docMkLst>
        <pc:docMk/>
      </pc:docMkLst>
      <pc:sldChg chg="modSp modCm">
        <pc:chgData name="Santiago Melo Montero" userId="S::smelo@camacol.org.co::2f69b836-511e-43c5-85f9-af9ea35d861e" providerId="AD" clId="Web-{2ED37A64-4CF0-5ED6-2257-92F438CB7C80}" dt="2023-05-11T20:02:58.918" v="12"/>
        <pc:sldMkLst>
          <pc:docMk/>
          <pc:sldMk cId="4221541945" sldId="13680"/>
        </pc:sldMkLst>
        <pc:spChg chg="mod">
          <ac:chgData name="Santiago Melo Montero" userId="S::smelo@camacol.org.co::2f69b836-511e-43c5-85f9-af9ea35d861e" providerId="AD" clId="Web-{2ED37A64-4CF0-5ED6-2257-92F438CB7C80}" dt="2023-05-11T19:45:58.745" v="4" actId="20577"/>
          <ac:spMkLst>
            <pc:docMk/>
            <pc:sldMk cId="4221541945" sldId="13680"/>
            <ac:spMk id="9" creationId="{BDCA6D66-C149-6E6B-030A-FC522B92EB43}"/>
          </ac:spMkLst>
        </pc:spChg>
        <pc:spChg chg="mod">
          <ac:chgData name="Santiago Melo Montero" userId="S::smelo@camacol.org.co::2f69b836-511e-43c5-85f9-af9ea35d861e" providerId="AD" clId="Web-{2ED37A64-4CF0-5ED6-2257-92F438CB7C80}" dt="2023-05-11T19:49:36.799" v="10" actId="20577"/>
          <ac:spMkLst>
            <pc:docMk/>
            <pc:sldMk cId="4221541945" sldId="13680"/>
            <ac:spMk id="12" creationId="{4AFD9631-83C2-E027-8C51-002702BD224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ntiago Melo Montero" userId="S::smelo@camacol.org.co::2f69b836-511e-43c5-85f9-af9ea35d861e" providerId="AD" clId="Web-{2ED37A64-4CF0-5ED6-2257-92F438CB7C80}" dt="2023-05-11T20:02:58.918" v="12"/>
              <pc2:cmMkLst xmlns:pc2="http://schemas.microsoft.com/office/powerpoint/2019/9/main/command">
                <pc:docMk/>
                <pc:sldMk cId="4221541945" sldId="13680"/>
                <pc2:cmMk id="{C16A8CD2-609C-46C9-A2DB-721CD099E60F}"/>
              </pc2:cmMkLst>
              <pc226:cmRplyChg chg="add">
                <pc226:chgData name="Santiago Melo Montero" userId="S::smelo@camacol.org.co::2f69b836-511e-43c5-85f9-af9ea35d861e" providerId="AD" clId="Web-{2ED37A64-4CF0-5ED6-2257-92F438CB7C80}" dt="2023-05-11T20:02:58.918" v="12"/>
                <pc2:cmRplyMkLst xmlns:pc2="http://schemas.microsoft.com/office/powerpoint/2019/9/main/command">
                  <pc:docMk/>
                  <pc:sldMk cId="4221541945" sldId="13680"/>
                  <pc2:cmMk id="{C16A8CD2-609C-46C9-A2DB-721CD099E60F}"/>
                  <pc2:cmRplyMk id="{0E23E0D5-B72D-41ED-BB3F-F907458A61AC}"/>
                </pc2:cmRplyMkLst>
              </pc226:cmRplyChg>
            </pc226:cmChg>
          </p:ext>
        </pc:extLst>
      </pc:sldChg>
    </pc:docChg>
  </pc:docChgLst>
  <pc:docChgLst>
    <pc:chgData name="Santiago Melo Montero" userId="2f69b836-511e-43c5-85f9-af9ea35d861e" providerId="ADAL" clId="{CCDE4C00-0EDB-4CC6-8C73-F5D600B423B1}"/>
    <pc:docChg chg="undo custSel addSld delSld modSld sldOrd">
      <pc:chgData name="Santiago Melo Montero" userId="2f69b836-511e-43c5-85f9-af9ea35d861e" providerId="ADAL" clId="{CCDE4C00-0EDB-4CC6-8C73-F5D600B423B1}" dt="2023-05-11T21:12:48.415" v="448"/>
      <pc:docMkLst>
        <pc:docMk/>
      </pc:docMkLst>
      <pc:sldChg chg="addSp delSp modSp mod modCm">
        <pc:chgData name="Santiago Melo Montero" userId="2f69b836-511e-43c5-85f9-af9ea35d861e" providerId="ADAL" clId="{CCDE4C00-0EDB-4CC6-8C73-F5D600B423B1}" dt="2023-05-11T21:12:48.415" v="448"/>
        <pc:sldMkLst>
          <pc:docMk/>
          <pc:sldMk cId="4221541945" sldId="13680"/>
        </pc:sldMkLst>
        <pc:spChg chg="mod">
          <ac:chgData name="Santiago Melo Montero" userId="2f69b836-511e-43c5-85f9-af9ea35d861e" providerId="ADAL" clId="{CCDE4C00-0EDB-4CC6-8C73-F5D600B423B1}" dt="2023-05-11T20:24:18.345" v="165" actId="20577"/>
          <ac:spMkLst>
            <pc:docMk/>
            <pc:sldMk cId="4221541945" sldId="13680"/>
            <ac:spMk id="9" creationId="{BDCA6D66-C149-6E6B-030A-FC522B92EB43}"/>
          </ac:spMkLst>
        </pc:spChg>
        <pc:spChg chg="mod">
          <ac:chgData name="Santiago Melo Montero" userId="2f69b836-511e-43c5-85f9-af9ea35d861e" providerId="ADAL" clId="{CCDE4C00-0EDB-4CC6-8C73-F5D600B423B1}" dt="2023-05-11T20:24:21.584" v="169" actId="20577"/>
          <ac:spMkLst>
            <pc:docMk/>
            <pc:sldMk cId="4221541945" sldId="13680"/>
            <ac:spMk id="12" creationId="{4AFD9631-83C2-E027-8C51-002702BD224E}"/>
          </ac:spMkLst>
        </pc:spChg>
        <pc:spChg chg="mod">
          <ac:chgData name="Santiago Melo Montero" userId="2f69b836-511e-43c5-85f9-af9ea35d861e" providerId="ADAL" clId="{CCDE4C00-0EDB-4CC6-8C73-F5D600B423B1}" dt="2023-05-11T20:47:57.643" v="353" actId="20577"/>
          <ac:spMkLst>
            <pc:docMk/>
            <pc:sldMk cId="4221541945" sldId="13680"/>
            <ac:spMk id="197" creationId="{00000000-0000-0000-0000-000000000000}"/>
          </ac:spMkLst>
        </pc:spChg>
        <pc:picChg chg="add mod modCrop">
          <ac:chgData name="Santiago Melo Montero" userId="2f69b836-511e-43c5-85f9-af9ea35d861e" providerId="ADAL" clId="{CCDE4C00-0EDB-4CC6-8C73-F5D600B423B1}" dt="2023-05-11T20:33:51.129" v="240" actId="1076"/>
          <ac:picMkLst>
            <pc:docMk/>
            <pc:sldMk cId="4221541945" sldId="13680"/>
            <ac:picMk id="4" creationId="{1A304546-ED57-A78A-B788-BE6BD6AB88DC}"/>
          </ac:picMkLst>
        </pc:picChg>
        <pc:picChg chg="del">
          <ac:chgData name="Santiago Melo Montero" userId="2f69b836-511e-43c5-85f9-af9ea35d861e" providerId="ADAL" clId="{CCDE4C00-0EDB-4CC6-8C73-F5D600B423B1}" dt="2023-05-11T19:30:35.416" v="109" actId="478"/>
          <ac:picMkLst>
            <pc:docMk/>
            <pc:sldMk cId="4221541945" sldId="13680"/>
            <ac:picMk id="4" creationId="{AC3B11C8-5264-A245-E89D-6E40518360EB}"/>
          </ac:picMkLst>
        </pc:picChg>
        <pc:picChg chg="add del mod modCrop">
          <ac:chgData name="Santiago Melo Montero" userId="2f69b836-511e-43c5-85f9-af9ea35d861e" providerId="ADAL" clId="{CCDE4C00-0EDB-4CC6-8C73-F5D600B423B1}" dt="2023-05-11T20:24:06.992" v="125" actId="478"/>
          <ac:picMkLst>
            <pc:docMk/>
            <pc:sldMk cId="4221541945" sldId="13680"/>
            <ac:picMk id="6" creationId="{6F846C08-AAE2-4363-D4E6-AE11821EFC4B}"/>
          </ac:picMkLst>
        </pc:picChg>
        <pc:picChg chg="add mod modCrop">
          <ac:chgData name="Santiago Melo Montero" userId="2f69b836-511e-43c5-85f9-af9ea35d861e" providerId="ADAL" clId="{CCDE4C00-0EDB-4CC6-8C73-F5D600B423B1}" dt="2023-05-11T20:24:10.966" v="126" actId="1076"/>
          <ac:picMkLst>
            <pc:docMk/>
            <pc:sldMk cId="4221541945" sldId="13680"/>
            <ac:picMk id="10" creationId="{39C15772-8CD3-1E2B-D76D-1DC88FA84DC4}"/>
          </ac:picMkLst>
        </pc:picChg>
        <pc:picChg chg="del">
          <ac:chgData name="Santiago Melo Montero" userId="2f69b836-511e-43c5-85f9-af9ea35d861e" providerId="ADAL" clId="{CCDE4C00-0EDB-4CC6-8C73-F5D600B423B1}" dt="2023-05-11T19:31:33.129" v="120" actId="478"/>
          <ac:picMkLst>
            <pc:docMk/>
            <pc:sldMk cId="4221541945" sldId="13680"/>
            <ac:picMk id="11" creationId="{C3318E56-638C-C84E-7DCB-03DABDAF327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ntiago Melo Montero" userId="2f69b836-511e-43c5-85f9-af9ea35d861e" providerId="ADAL" clId="{CCDE4C00-0EDB-4CC6-8C73-F5D600B423B1}" dt="2023-05-11T21:12:48.415" v="448"/>
              <pc2:cmMkLst xmlns:pc2="http://schemas.microsoft.com/office/powerpoint/2019/9/main/command">
                <pc:docMk/>
                <pc:sldMk cId="4221541945" sldId="13680"/>
                <pc2:cmMk id="{C16A8CD2-609C-46C9-A2DB-721CD099E60F}"/>
              </pc2:cmMkLst>
              <pc226:cmRplyChg chg="mod">
                <pc226:chgData name="Santiago Melo Montero" userId="2f69b836-511e-43c5-85f9-af9ea35d861e" providerId="ADAL" clId="{CCDE4C00-0EDB-4CC6-8C73-F5D600B423B1}" dt="2023-05-11T21:12:48.415" v="448"/>
                <pc2:cmRplyMkLst xmlns:pc2="http://schemas.microsoft.com/office/powerpoint/2019/9/main/command">
                  <pc:docMk/>
                  <pc:sldMk cId="4221541945" sldId="13680"/>
                  <pc2:cmMk id="{C16A8CD2-609C-46C9-A2DB-721CD099E60F}"/>
                  <pc2:cmRplyMk id="{0E23E0D5-B72D-41ED-BB3F-F907458A61AC}"/>
                </pc2:cmRplyMkLst>
              </pc226:cmRplyChg>
            </pc226:cmChg>
          </p:ext>
        </pc:extLst>
      </pc:sldChg>
      <pc:sldChg chg="modSp">
        <pc:chgData name="Santiago Melo Montero" userId="2f69b836-511e-43c5-85f9-af9ea35d861e" providerId="ADAL" clId="{CCDE4C00-0EDB-4CC6-8C73-F5D600B423B1}" dt="2023-05-11T20:44:30.002" v="300"/>
        <pc:sldMkLst>
          <pc:docMk/>
          <pc:sldMk cId="1895868347" sldId="13682"/>
        </pc:sldMkLst>
        <pc:graphicFrameChg chg="mod">
          <ac:chgData name="Santiago Melo Montero" userId="2f69b836-511e-43c5-85f9-af9ea35d861e" providerId="ADAL" clId="{CCDE4C00-0EDB-4CC6-8C73-F5D600B423B1}" dt="2023-05-11T20:44:30.002" v="300"/>
          <ac:graphicFrameMkLst>
            <pc:docMk/>
            <pc:sldMk cId="1895868347" sldId="13682"/>
            <ac:graphicFrameMk id="2" creationId="{D9395350-31CB-E741-1198-910B0D4DDACC}"/>
          </ac:graphicFrameMkLst>
        </pc:graphicFrameChg>
      </pc:sldChg>
      <pc:sldChg chg="new del">
        <pc:chgData name="Santiago Melo Montero" userId="2f69b836-511e-43c5-85f9-af9ea35d861e" providerId="ADAL" clId="{CCDE4C00-0EDB-4CC6-8C73-F5D600B423B1}" dt="2023-05-11T20:24:01.878" v="124" actId="47"/>
        <pc:sldMkLst>
          <pc:docMk/>
          <pc:sldMk cId="112842960" sldId="13683"/>
        </pc:sldMkLst>
      </pc:sldChg>
      <pc:sldChg chg="addSp delSp modSp add mod ord">
        <pc:chgData name="Santiago Melo Montero" userId="2f69b836-511e-43c5-85f9-af9ea35d861e" providerId="ADAL" clId="{CCDE4C00-0EDB-4CC6-8C73-F5D600B423B1}" dt="2023-05-11T20:47:44.514" v="345" actId="14100"/>
        <pc:sldMkLst>
          <pc:docMk/>
          <pc:sldMk cId="2779479959" sldId="13684"/>
        </pc:sldMkLst>
        <pc:spChg chg="mod">
          <ac:chgData name="Santiago Melo Montero" userId="2f69b836-511e-43c5-85f9-af9ea35d861e" providerId="ADAL" clId="{CCDE4C00-0EDB-4CC6-8C73-F5D600B423B1}" dt="2023-05-11T20:24:40.380" v="194" actId="20577"/>
          <ac:spMkLst>
            <pc:docMk/>
            <pc:sldMk cId="2779479959" sldId="13684"/>
            <ac:spMk id="12" creationId="{4AFD9631-83C2-E027-8C51-002702BD224E}"/>
          </ac:spMkLst>
        </pc:spChg>
        <pc:spChg chg="mod">
          <ac:chgData name="Santiago Melo Montero" userId="2f69b836-511e-43c5-85f9-af9ea35d861e" providerId="ADAL" clId="{CCDE4C00-0EDB-4CC6-8C73-F5D600B423B1}" dt="2023-05-11T20:43:20.683" v="256" actId="6549"/>
          <ac:spMkLst>
            <pc:docMk/>
            <pc:sldMk cId="2779479959" sldId="13684"/>
            <ac:spMk id="197" creationId="{00000000-0000-0000-0000-000000000000}"/>
          </ac:spMkLst>
        </pc:spChg>
        <pc:picChg chg="add mod modCrop">
          <ac:chgData name="Santiago Melo Montero" userId="2f69b836-511e-43c5-85f9-af9ea35d861e" providerId="ADAL" clId="{CCDE4C00-0EDB-4CC6-8C73-F5D600B423B1}" dt="2023-05-11T20:25:51.819" v="210" actId="1076"/>
          <ac:picMkLst>
            <pc:docMk/>
            <pc:sldMk cId="2779479959" sldId="13684"/>
            <ac:picMk id="4" creationId="{CC24F87C-105C-B3A8-C2B2-8801BE58C2A0}"/>
          </ac:picMkLst>
        </pc:picChg>
        <pc:picChg chg="mod">
          <ac:chgData name="Santiago Melo Montero" userId="2f69b836-511e-43c5-85f9-af9ea35d861e" providerId="ADAL" clId="{CCDE4C00-0EDB-4CC6-8C73-F5D600B423B1}" dt="2023-05-11T20:47:44.514" v="345" actId="14100"/>
          <ac:picMkLst>
            <pc:docMk/>
            <pc:sldMk cId="2779479959" sldId="13684"/>
            <ac:picMk id="6" creationId="{6F846C08-AAE2-4363-D4E6-AE11821EFC4B}"/>
          </ac:picMkLst>
        </pc:picChg>
        <pc:picChg chg="del">
          <ac:chgData name="Santiago Melo Montero" userId="2f69b836-511e-43c5-85f9-af9ea35d861e" providerId="ADAL" clId="{CCDE4C00-0EDB-4CC6-8C73-F5D600B423B1}" dt="2023-05-11T20:24:42.054" v="195" actId="478"/>
          <ac:picMkLst>
            <pc:docMk/>
            <pc:sldMk cId="2779479959" sldId="13684"/>
            <ac:picMk id="10" creationId="{39C15772-8CD3-1E2B-D76D-1DC88FA84DC4}"/>
          </ac:picMkLst>
        </pc:picChg>
      </pc:sldChg>
      <pc:sldChg chg="addSp delSp modSp add mod">
        <pc:chgData name="Santiago Melo Montero" userId="2f69b836-511e-43c5-85f9-af9ea35d861e" providerId="ADAL" clId="{CCDE4C00-0EDB-4CC6-8C73-F5D600B423B1}" dt="2023-05-11T20:52:07.022" v="404"/>
        <pc:sldMkLst>
          <pc:docMk/>
          <pc:sldMk cId="79560576" sldId="13685"/>
        </pc:sldMkLst>
        <pc:spChg chg="mod">
          <ac:chgData name="Santiago Melo Montero" userId="2f69b836-511e-43c5-85f9-af9ea35d861e" providerId="ADAL" clId="{CCDE4C00-0EDB-4CC6-8C73-F5D600B423B1}" dt="2023-05-11T20:45:16.130" v="310" actId="1076"/>
          <ac:spMkLst>
            <pc:docMk/>
            <pc:sldMk cId="79560576" sldId="13685"/>
            <ac:spMk id="9" creationId="{BDCA6D66-C149-6E6B-030A-FC522B92EB43}"/>
          </ac:spMkLst>
        </pc:spChg>
        <pc:spChg chg="del">
          <ac:chgData name="Santiago Melo Montero" userId="2f69b836-511e-43c5-85f9-af9ea35d861e" providerId="ADAL" clId="{CCDE4C00-0EDB-4CC6-8C73-F5D600B423B1}" dt="2023-05-11T20:43:37.815" v="261" actId="478"/>
          <ac:spMkLst>
            <pc:docMk/>
            <pc:sldMk cId="79560576" sldId="13685"/>
            <ac:spMk id="12" creationId="{4AFD9631-83C2-E027-8C51-002702BD224E}"/>
          </ac:spMkLst>
        </pc:spChg>
        <pc:graphicFrameChg chg="add del mod">
          <ac:chgData name="Santiago Melo Montero" userId="2f69b836-511e-43c5-85f9-af9ea35d861e" providerId="ADAL" clId="{CCDE4C00-0EDB-4CC6-8C73-F5D600B423B1}" dt="2023-05-11T20:50:01.920" v="377" actId="478"/>
          <ac:graphicFrameMkLst>
            <pc:docMk/>
            <pc:sldMk cId="79560576" sldId="13685"/>
            <ac:graphicFrameMk id="2" creationId="{9B6B7AC4-524C-FE3C-7B40-12ECC3D9EFA0}"/>
          </ac:graphicFrameMkLst>
        </pc:graphicFrameChg>
        <pc:graphicFrameChg chg="add mod">
          <ac:chgData name="Santiago Melo Montero" userId="2f69b836-511e-43c5-85f9-af9ea35d861e" providerId="ADAL" clId="{CCDE4C00-0EDB-4CC6-8C73-F5D600B423B1}" dt="2023-05-11T20:52:07.022" v="404"/>
          <ac:graphicFrameMkLst>
            <pc:docMk/>
            <pc:sldMk cId="79560576" sldId="13685"/>
            <ac:graphicFrameMk id="8" creationId="{9B6B7AC4-524C-FE3C-7B40-12ECC3D9EFA0}"/>
          </ac:graphicFrameMkLst>
        </pc:graphicFrameChg>
        <pc:picChg chg="del">
          <ac:chgData name="Santiago Melo Montero" userId="2f69b836-511e-43c5-85f9-af9ea35d861e" providerId="ADAL" clId="{CCDE4C00-0EDB-4CC6-8C73-F5D600B423B1}" dt="2023-05-11T20:43:28.311" v="259" actId="478"/>
          <ac:picMkLst>
            <pc:docMk/>
            <pc:sldMk cId="79560576" sldId="13685"/>
            <ac:picMk id="4" creationId="{CC24F87C-105C-B3A8-C2B2-8801BE58C2A0}"/>
          </ac:picMkLst>
        </pc:picChg>
        <pc:picChg chg="del">
          <ac:chgData name="Santiago Melo Montero" userId="2f69b836-511e-43c5-85f9-af9ea35d861e" providerId="ADAL" clId="{CCDE4C00-0EDB-4CC6-8C73-F5D600B423B1}" dt="2023-05-11T20:43:28.929" v="260" actId="478"/>
          <ac:picMkLst>
            <pc:docMk/>
            <pc:sldMk cId="79560576" sldId="13685"/>
            <ac:picMk id="6" creationId="{6F846C08-AAE2-4363-D4E6-AE11821EFC4B}"/>
          </ac:picMkLst>
        </pc:picChg>
        <pc:cxnChg chg="del">
          <ac:chgData name="Santiago Melo Montero" userId="2f69b836-511e-43c5-85f9-af9ea35d861e" providerId="ADAL" clId="{CCDE4C00-0EDB-4CC6-8C73-F5D600B423B1}" dt="2023-05-11T20:43:27.539" v="258" actId="478"/>
          <ac:cxnSpMkLst>
            <pc:docMk/>
            <pc:sldMk cId="79560576" sldId="13685"/>
            <ac:cxnSpMk id="5" creationId="{57479052-741B-1880-86DE-22F30B34B40B}"/>
          </ac:cxnSpMkLst>
        </pc:cxnChg>
      </pc:sldChg>
      <pc:sldChg chg="new add del">
        <pc:chgData name="Santiago Melo Montero" userId="2f69b836-511e-43c5-85f9-af9ea35d861e" providerId="ADAL" clId="{CCDE4C00-0EDB-4CC6-8C73-F5D600B423B1}" dt="2023-05-11T20:47:51.008" v="347" actId="47"/>
        <pc:sldMkLst>
          <pc:docMk/>
          <pc:sldMk cId="2534768316" sldId="13686"/>
        </pc:sldMkLst>
      </pc:sldChg>
      <pc:sldChg chg="addSp delSp modSp add del mod">
        <pc:chgData name="Santiago Melo Montero" userId="2f69b836-511e-43c5-85f9-af9ea35d861e" providerId="ADAL" clId="{CCDE4C00-0EDB-4CC6-8C73-F5D600B423B1}" dt="2023-05-11T21:02:08.939" v="446"/>
        <pc:sldMkLst>
          <pc:docMk/>
          <pc:sldMk cId="3401634047" sldId="13687"/>
        </pc:sldMkLst>
        <pc:spChg chg="mod">
          <ac:chgData name="Santiago Melo Montero" userId="2f69b836-511e-43c5-85f9-af9ea35d861e" providerId="ADAL" clId="{CCDE4C00-0EDB-4CC6-8C73-F5D600B423B1}" dt="2023-05-11T21:00:15.441" v="430" actId="20577"/>
          <ac:spMkLst>
            <pc:docMk/>
            <pc:sldMk cId="3401634047" sldId="13687"/>
            <ac:spMk id="9" creationId="{BDCA6D66-C149-6E6B-030A-FC522B92EB43}"/>
          </ac:spMkLst>
        </pc:spChg>
        <pc:spChg chg="mod">
          <ac:chgData name="Santiago Melo Montero" userId="2f69b836-511e-43c5-85f9-af9ea35d861e" providerId="ADAL" clId="{CCDE4C00-0EDB-4CC6-8C73-F5D600B423B1}" dt="2023-05-11T20:48:10.112" v="372" actId="20577"/>
          <ac:spMkLst>
            <pc:docMk/>
            <pc:sldMk cId="3401634047" sldId="13687"/>
            <ac:spMk id="197" creationId="{00000000-0000-0000-0000-000000000000}"/>
          </ac:spMkLst>
        </pc:spChg>
        <pc:graphicFrameChg chg="del">
          <ac:chgData name="Santiago Melo Montero" userId="2f69b836-511e-43c5-85f9-af9ea35d861e" providerId="ADAL" clId="{CCDE4C00-0EDB-4CC6-8C73-F5D600B423B1}" dt="2023-05-11T20:52:17.173" v="407" actId="478"/>
          <ac:graphicFrameMkLst>
            <pc:docMk/>
            <pc:sldMk cId="3401634047" sldId="13687"/>
            <ac:graphicFrameMk id="2" creationId="{9B6B7AC4-524C-FE3C-7B40-12ECC3D9EFA0}"/>
          </ac:graphicFrameMkLst>
        </pc:graphicFrameChg>
        <pc:graphicFrameChg chg="add mod">
          <ac:chgData name="Santiago Melo Montero" userId="2f69b836-511e-43c5-85f9-af9ea35d861e" providerId="ADAL" clId="{CCDE4C00-0EDB-4CC6-8C73-F5D600B423B1}" dt="2023-05-11T21:02:08.939" v="446"/>
          <ac:graphicFrameMkLst>
            <pc:docMk/>
            <pc:sldMk cId="3401634047" sldId="13687"/>
            <ac:graphicFrameMk id="4" creationId="{5F02E5EF-2764-D123-739E-5713115AF4F9}"/>
          </ac:graphicFrameMkLst>
        </pc:graphicFrameChg>
      </pc:sldChg>
    </pc:docChg>
  </pc:docChgLst>
  <pc:docChgLst>
    <pc:chgData name="Santiago Plazas Calvo" userId="S::scalvo@camacol.org.co::bd9f8ebd-6575-4096-af0a-19c2fd9a269d" providerId="AD" clId="Web-{2ACBD2C0-BA6B-2917-1781-5DB6D08E31A2}"/>
    <pc:docChg chg="mod addSld delSld modSld">
      <pc:chgData name="Santiago Plazas Calvo" userId="S::scalvo@camacol.org.co::bd9f8ebd-6575-4096-af0a-19c2fd9a269d" providerId="AD" clId="Web-{2ACBD2C0-BA6B-2917-1781-5DB6D08E31A2}" dt="2023-05-17T16:48:54.340" v="143" actId="1076"/>
      <pc:docMkLst>
        <pc:docMk/>
      </pc:docMkLst>
      <pc:sldChg chg="addCm">
        <pc:chgData name="Santiago Plazas Calvo" userId="S::scalvo@camacol.org.co::bd9f8ebd-6575-4096-af0a-19c2fd9a269d" providerId="AD" clId="Web-{2ACBD2C0-BA6B-2917-1781-5DB6D08E31A2}" dt="2023-05-17T16:00:55.243" v="44"/>
        <pc:sldMkLst>
          <pc:docMk/>
          <pc:sldMk cId="0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39:09.370" v="34"/>
              <pc2:cmMkLst xmlns:pc2="http://schemas.microsoft.com/office/powerpoint/2019/9/main/command">
                <pc:docMk/>
                <pc:sldMk cId="0" sldId="260"/>
                <pc2:cmMk id="{4F50E813-4F59-41A8-A376-A853F861498F}"/>
              </pc2:cmMkLst>
            </pc226:cmChg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6:00:55.243" v="44"/>
              <pc2:cmMkLst xmlns:pc2="http://schemas.microsoft.com/office/powerpoint/2019/9/main/command">
                <pc:docMk/>
                <pc:sldMk cId="0" sldId="260"/>
                <pc2:cmMk id="{DDA68A4D-1816-485C-8872-8FD9637BBE39}"/>
              </pc2:cmMkLst>
            </pc226:cmChg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33:40.566" v="32"/>
              <pc2:cmMkLst xmlns:pc2="http://schemas.microsoft.com/office/powerpoint/2019/9/main/command">
                <pc:docMk/>
                <pc:sldMk cId="0" sldId="260"/>
                <pc2:cmMk id="{F17A97A4-A148-45F7-984D-24F41C4CAB27}"/>
              </pc2:cmMkLst>
            </pc226:cmChg>
          </p:ext>
        </pc:extLst>
      </pc:sldChg>
      <pc:sldChg chg="modSp addCm">
        <pc:chgData name="Santiago Plazas Calvo" userId="S::scalvo@camacol.org.co::bd9f8ebd-6575-4096-af0a-19c2fd9a269d" providerId="AD" clId="Web-{2ACBD2C0-BA6B-2917-1781-5DB6D08E31A2}" dt="2023-05-17T16:31:41.801" v="96" actId="20577"/>
        <pc:sldMkLst>
          <pc:docMk/>
          <pc:sldMk cId="898972766" sldId="13351"/>
        </pc:sldMkLst>
        <pc:spChg chg="mod">
          <ac:chgData name="Santiago Plazas Calvo" userId="S::scalvo@camacol.org.co::bd9f8ebd-6575-4096-af0a-19c2fd9a269d" providerId="AD" clId="Web-{2ACBD2C0-BA6B-2917-1781-5DB6D08E31A2}" dt="2023-05-17T16:31:41.801" v="96" actId="20577"/>
          <ac:spMkLst>
            <pc:docMk/>
            <pc:sldMk cId="898972766" sldId="13351"/>
            <ac:spMk id="10" creationId="{BB3E537C-76F9-E733-9FEE-A838ACC434B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3:34.345" v="36"/>
              <pc2:cmMkLst xmlns:pc2="http://schemas.microsoft.com/office/powerpoint/2019/9/main/command">
                <pc:docMk/>
                <pc:sldMk cId="898972766" sldId="13351"/>
                <pc2:cmMk id="{43DC4E47-2AC9-4A1B-A337-DF77D37FF884}"/>
              </pc2:cmMkLst>
            </pc226:cmChg>
          </p:ext>
        </pc:extLst>
      </pc:sldChg>
      <pc:sldChg chg="addSp modSp addCm">
        <pc:chgData name="Santiago Plazas Calvo" userId="S::scalvo@camacol.org.co::bd9f8ebd-6575-4096-af0a-19c2fd9a269d" providerId="AD" clId="Web-{2ACBD2C0-BA6B-2917-1781-5DB6D08E31A2}" dt="2023-05-17T16:35:06.180" v="141" actId="20577"/>
        <pc:sldMkLst>
          <pc:docMk/>
          <pc:sldMk cId="581222563" sldId="13357"/>
        </pc:sldMkLst>
        <pc:spChg chg="add mod">
          <ac:chgData name="Santiago Plazas Calvo" userId="S::scalvo@camacol.org.co::bd9f8ebd-6575-4096-af0a-19c2fd9a269d" providerId="AD" clId="Web-{2ACBD2C0-BA6B-2917-1781-5DB6D08E31A2}" dt="2023-05-17T16:35:06.180" v="141" actId="20577"/>
          <ac:spMkLst>
            <pc:docMk/>
            <pc:sldMk cId="581222563" sldId="13357"/>
            <ac:spMk id="112" creationId="{AFEFF62B-3585-F16C-EA08-A12B32F8533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4:31.768" v="37"/>
              <pc2:cmMkLst xmlns:pc2="http://schemas.microsoft.com/office/powerpoint/2019/9/main/command">
                <pc:docMk/>
                <pc:sldMk cId="581222563" sldId="13357"/>
                <pc2:cmMk id="{4FA7BF1A-FA6C-4A07-A6F4-8D941DA8FB3F}"/>
              </pc2:cmMkLst>
            </pc226:cmChg>
          </p:ext>
        </pc:extLst>
      </pc:sldChg>
      <pc:sldChg chg="addSp delSp modSp addCm">
        <pc:chgData name="Santiago Plazas Calvo" userId="S::scalvo@camacol.org.co::bd9f8ebd-6575-4096-af0a-19c2fd9a269d" providerId="AD" clId="Web-{2ACBD2C0-BA6B-2917-1781-5DB6D08E31A2}" dt="2023-05-17T16:19:03.611" v="92" actId="1076"/>
        <pc:sldMkLst>
          <pc:docMk/>
          <pc:sldMk cId="1477238230" sldId="13652"/>
        </pc:sldMkLst>
        <pc:spChg chg="mod">
          <ac:chgData name="Santiago Plazas Calvo" userId="S::scalvo@camacol.org.co::bd9f8ebd-6575-4096-af0a-19c2fd9a269d" providerId="AD" clId="Web-{2ACBD2C0-BA6B-2917-1781-5DB6D08E31A2}" dt="2023-05-17T16:18:54.533" v="90" actId="20577"/>
          <ac:spMkLst>
            <pc:docMk/>
            <pc:sldMk cId="1477238230" sldId="13652"/>
            <ac:spMk id="5" creationId="{E6273BCE-2403-0DA7-A707-DC042BF718B2}"/>
          </ac:spMkLst>
        </pc:spChg>
        <pc:picChg chg="add mod ord">
          <ac:chgData name="Santiago Plazas Calvo" userId="S::scalvo@camacol.org.co::bd9f8ebd-6575-4096-af0a-19c2fd9a269d" providerId="AD" clId="Web-{2ACBD2C0-BA6B-2917-1781-5DB6D08E31A2}" dt="2023-05-17T16:13:47.448" v="52"/>
          <ac:picMkLst>
            <pc:docMk/>
            <pc:sldMk cId="1477238230" sldId="13652"/>
            <ac:picMk id="2" creationId="{5A2784F3-B1F7-0FC1-F4C7-B52DBD859EE6}"/>
          </ac:picMkLst>
        </pc:picChg>
        <pc:picChg chg="mod">
          <ac:chgData name="Santiago Plazas Calvo" userId="S::scalvo@camacol.org.co::bd9f8ebd-6575-4096-af0a-19c2fd9a269d" providerId="AD" clId="Web-{2ACBD2C0-BA6B-2917-1781-5DB6D08E31A2}" dt="2023-05-17T16:13:56.729" v="53" actId="1076"/>
          <ac:picMkLst>
            <pc:docMk/>
            <pc:sldMk cId="1477238230" sldId="13652"/>
            <ac:picMk id="3" creationId="{169BE1F5-A793-8701-229D-FC7E6B793EF9}"/>
          </ac:picMkLst>
        </pc:picChg>
        <pc:picChg chg="del">
          <ac:chgData name="Santiago Plazas Calvo" userId="S::scalvo@camacol.org.co::bd9f8ebd-6575-4096-af0a-19c2fd9a269d" providerId="AD" clId="Web-{2ACBD2C0-BA6B-2917-1781-5DB6D08E31A2}" dt="2023-05-17T16:13:24.057" v="45"/>
          <ac:picMkLst>
            <pc:docMk/>
            <pc:sldMk cId="1477238230" sldId="13652"/>
            <ac:picMk id="6" creationId="{8C476BB6-B8BD-46BE-2DD7-806AEEA3D7C4}"/>
          </ac:picMkLst>
        </pc:picChg>
        <pc:picChg chg="add mod">
          <ac:chgData name="Santiago Plazas Calvo" userId="S::scalvo@camacol.org.co::bd9f8ebd-6575-4096-af0a-19c2fd9a269d" providerId="AD" clId="Web-{2ACBD2C0-BA6B-2917-1781-5DB6D08E31A2}" dt="2023-05-17T16:19:03.611" v="91" actId="1076"/>
          <ac:picMkLst>
            <pc:docMk/>
            <pc:sldMk cId="1477238230" sldId="13652"/>
            <ac:picMk id="7" creationId="{81E9E7AB-8DBB-7722-6EB5-121AA175C5E3}"/>
          </ac:picMkLst>
        </pc:picChg>
        <pc:picChg chg="add mod">
          <ac:chgData name="Santiago Plazas Calvo" userId="S::scalvo@camacol.org.co::bd9f8ebd-6575-4096-af0a-19c2fd9a269d" providerId="AD" clId="Web-{2ACBD2C0-BA6B-2917-1781-5DB6D08E31A2}" dt="2023-05-17T16:19:03.611" v="92" actId="1076"/>
          <ac:picMkLst>
            <pc:docMk/>
            <pc:sldMk cId="1477238230" sldId="13652"/>
            <ac:picMk id="8" creationId="{50553B3D-388D-93E2-7546-3C836502BDC1}"/>
          </ac:picMkLst>
        </pc:picChg>
        <pc:picChg chg="del">
          <ac:chgData name="Santiago Plazas Calvo" userId="S::scalvo@camacol.org.co::bd9f8ebd-6575-4096-af0a-19c2fd9a269d" providerId="AD" clId="Web-{2ACBD2C0-BA6B-2917-1781-5DB6D08E31A2}" dt="2023-05-17T16:13:27.166" v="47"/>
          <ac:picMkLst>
            <pc:docMk/>
            <pc:sldMk cId="1477238230" sldId="13652"/>
            <ac:picMk id="1026" creationId="{B24721D3-C2C8-BA0C-E505-5563C76C0B46}"/>
          </ac:picMkLst>
        </pc:picChg>
        <pc:picChg chg="del">
          <ac:chgData name="Santiago Plazas Calvo" userId="S::scalvo@camacol.org.co::bd9f8ebd-6575-4096-af0a-19c2fd9a269d" providerId="AD" clId="Web-{2ACBD2C0-BA6B-2917-1781-5DB6D08E31A2}" dt="2023-05-17T16:13:26.151" v="46"/>
          <ac:picMkLst>
            <pc:docMk/>
            <pc:sldMk cId="1477238230" sldId="13652"/>
            <ac:picMk id="1028" creationId="{B261C4CF-200E-FB60-FDF3-F14DED6786F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26:52.620" v="31"/>
              <pc2:cmMkLst xmlns:pc2="http://schemas.microsoft.com/office/powerpoint/2019/9/main/command">
                <pc:docMk/>
                <pc:sldMk cId="1477238230" sldId="13652"/>
                <pc2:cmMk id="{FA57A2CE-10FF-476D-9F5C-4BD687607E76}"/>
              </pc2:cmMkLst>
            </pc226:cmChg>
          </p:ext>
        </pc:extLst>
      </pc:sldChg>
      <pc:sldChg chg="addCm">
        <pc:chgData name="Santiago Plazas Calvo" userId="S::scalvo@camacol.org.co::bd9f8ebd-6575-4096-af0a-19c2fd9a269d" providerId="AD" clId="Web-{2ACBD2C0-BA6B-2917-1781-5DB6D08E31A2}" dt="2023-05-17T15:45:59.786" v="38"/>
        <pc:sldMkLst>
          <pc:docMk/>
          <pc:sldMk cId="2136096860" sldId="136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5:59.786" v="38"/>
              <pc2:cmMkLst xmlns:pc2="http://schemas.microsoft.com/office/powerpoint/2019/9/main/command">
                <pc:docMk/>
                <pc:sldMk cId="2136096860" sldId="13653"/>
                <pc2:cmMk id="{294A396D-A55B-442A-BC88-8AB5EE7C5891}"/>
              </pc2:cmMkLst>
            </pc226:cmChg>
          </p:ext>
        </pc:extLst>
      </pc:sldChg>
      <pc:sldChg chg="modSp addCm">
        <pc:chgData name="Santiago Plazas Calvo" userId="S::scalvo@camacol.org.co::bd9f8ebd-6575-4096-af0a-19c2fd9a269d" providerId="AD" clId="Web-{2ACBD2C0-BA6B-2917-1781-5DB6D08E31A2}" dt="2023-05-17T16:48:54.340" v="143" actId="1076"/>
        <pc:sldMkLst>
          <pc:docMk/>
          <pc:sldMk cId="4221302864" sldId="13670"/>
        </pc:sldMkLst>
        <pc:spChg chg="mod">
          <ac:chgData name="Santiago Plazas Calvo" userId="S::scalvo@camacol.org.co::bd9f8ebd-6575-4096-af0a-19c2fd9a269d" providerId="AD" clId="Web-{2ACBD2C0-BA6B-2917-1781-5DB6D08E31A2}" dt="2023-05-17T16:48:54.340" v="143" actId="1076"/>
          <ac:spMkLst>
            <pc:docMk/>
            <pc:sldMk cId="4221302864" sldId="13670"/>
            <ac:spMk id="636" creationId="{09586738-92B5-BE8E-8C46-7E6CCCC6F61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50:08.885" v="41"/>
              <pc2:cmMkLst xmlns:pc2="http://schemas.microsoft.com/office/powerpoint/2019/9/main/command">
                <pc:docMk/>
                <pc:sldMk cId="4221302864" sldId="13670"/>
                <pc2:cmMk id="{247C2F0F-6DBE-4FF0-8A4F-2F8337A70FBC}"/>
              </pc2:cmMkLst>
            </pc226:cmChg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8:16.570" v="39"/>
              <pc2:cmMkLst xmlns:pc2="http://schemas.microsoft.com/office/powerpoint/2019/9/main/command">
                <pc:docMk/>
                <pc:sldMk cId="4221302864" sldId="13670"/>
                <pc2:cmMk id="{34771A49-CDC3-4391-834E-20ED9FFC17A6}"/>
              </pc2:cmMkLst>
            </pc226:cmChg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9:24.384" v="40"/>
              <pc2:cmMkLst xmlns:pc2="http://schemas.microsoft.com/office/powerpoint/2019/9/main/command">
                <pc:docMk/>
                <pc:sldMk cId="4221302864" sldId="13670"/>
                <pc2:cmMk id="{4A62D1EE-49AF-4246-825C-163E59507E91}"/>
              </pc2:cmMkLst>
            </pc226:cmChg>
          </p:ext>
        </pc:extLst>
      </pc:sldChg>
      <pc:sldChg chg="addCm">
        <pc:chgData name="Santiago Plazas Calvo" userId="S::scalvo@camacol.org.co::bd9f8ebd-6575-4096-af0a-19c2fd9a269d" providerId="AD" clId="Web-{2ACBD2C0-BA6B-2917-1781-5DB6D08E31A2}" dt="2023-05-17T15:59:15.725" v="43"/>
        <pc:sldMkLst>
          <pc:docMk/>
          <pc:sldMk cId="940151341" sldId="136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56:30.972" v="42"/>
              <pc2:cmMkLst xmlns:pc2="http://schemas.microsoft.com/office/powerpoint/2019/9/main/command">
                <pc:docMk/>
                <pc:sldMk cId="940151341" sldId="13689"/>
                <pc2:cmMk id="{E2758351-0D84-4716-A7E4-A76C200CE48D}"/>
              </pc2:cmMkLst>
            </pc226:cmChg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59:15.725" v="43"/>
              <pc2:cmMkLst xmlns:pc2="http://schemas.microsoft.com/office/powerpoint/2019/9/main/command">
                <pc:docMk/>
                <pc:sldMk cId="940151341" sldId="13689"/>
                <pc2:cmMk id="{A7EB9AD6-F465-42FF-A909-69BD926298A0}"/>
              </pc2:cmMkLst>
            </pc226:cmChg>
          </p:ext>
        </pc:extLst>
      </pc:sldChg>
      <pc:sldChg chg="addCm">
        <pc:chgData name="Santiago Plazas Calvo" userId="S::scalvo@camacol.org.co::bd9f8ebd-6575-4096-af0a-19c2fd9a269d" providerId="AD" clId="Web-{2ACBD2C0-BA6B-2917-1781-5DB6D08E31A2}" dt="2023-05-17T15:40:55.013" v="35"/>
        <pc:sldMkLst>
          <pc:docMk/>
          <pc:sldMk cId="2560028203" sldId="136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40:55.013" v="35"/>
              <pc2:cmMkLst xmlns:pc2="http://schemas.microsoft.com/office/powerpoint/2019/9/main/command">
                <pc:docMk/>
                <pc:sldMk cId="2560028203" sldId="13690"/>
                <pc2:cmMk id="{055506D7-5400-4907-8149-331569F5B170}"/>
              </pc2:cmMkLst>
            </pc226:cmChg>
          </p:ext>
        </pc:extLst>
      </pc:sldChg>
      <pc:sldChg chg="addCm">
        <pc:chgData name="Santiago Plazas Calvo" userId="S::scalvo@camacol.org.co::bd9f8ebd-6575-4096-af0a-19c2fd9a269d" providerId="AD" clId="Web-{2ACBD2C0-BA6B-2917-1781-5DB6D08E31A2}" dt="2023-05-17T15:36:33.742" v="33"/>
        <pc:sldMkLst>
          <pc:docMk/>
          <pc:sldMk cId="1439419914" sldId="136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ntiago Plazas Calvo" userId="S::scalvo@camacol.org.co::bd9f8ebd-6575-4096-af0a-19c2fd9a269d" providerId="AD" clId="Web-{2ACBD2C0-BA6B-2917-1781-5DB6D08E31A2}" dt="2023-05-17T15:36:33.742" v="33"/>
              <pc2:cmMkLst xmlns:pc2="http://schemas.microsoft.com/office/powerpoint/2019/9/main/command">
                <pc:docMk/>
                <pc:sldMk cId="1439419914" sldId="13691"/>
                <pc2:cmMk id="{8EE0943E-30AD-4D68-96A1-8C0FC05C8FC1}"/>
              </pc2:cmMkLst>
            </pc226:cmChg>
          </p:ext>
        </pc:extLst>
      </pc:sldChg>
      <pc:sldChg chg="del">
        <pc:chgData name="Santiago Plazas Calvo" userId="S::scalvo@camacol.org.co::bd9f8ebd-6575-4096-af0a-19c2fd9a269d" providerId="AD" clId="Web-{2ACBD2C0-BA6B-2917-1781-5DB6D08E31A2}" dt="2023-05-17T16:19:20.721" v="94"/>
        <pc:sldMkLst>
          <pc:docMk/>
          <pc:sldMk cId="1656578843" sldId="13692"/>
        </pc:sldMkLst>
      </pc:sldChg>
      <pc:sldChg chg="del">
        <pc:chgData name="Santiago Plazas Calvo" userId="S::scalvo@camacol.org.co::bd9f8ebd-6575-4096-af0a-19c2fd9a269d" providerId="AD" clId="Web-{2ACBD2C0-BA6B-2917-1781-5DB6D08E31A2}" dt="2023-05-17T13:43:14.564" v="29"/>
        <pc:sldMkLst>
          <pc:docMk/>
          <pc:sldMk cId="2294510650" sldId="13694"/>
        </pc:sldMkLst>
      </pc:sldChg>
      <pc:sldChg chg="add">
        <pc:chgData name="Santiago Plazas Calvo" userId="S::scalvo@camacol.org.co::bd9f8ebd-6575-4096-af0a-19c2fd9a269d" providerId="AD" clId="Web-{2ACBD2C0-BA6B-2917-1781-5DB6D08E31A2}" dt="2023-05-17T13:42:51.845" v="28"/>
        <pc:sldMkLst>
          <pc:docMk/>
          <pc:sldMk cId="247757896" sldId="13695"/>
        </pc:sldMkLst>
      </pc:sldChg>
      <pc:sldChg chg="delSp modSp add del replId">
        <pc:chgData name="Santiago Plazas Calvo" userId="S::scalvo@camacol.org.co::bd9f8ebd-6575-4096-af0a-19c2fd9a269d" providerId="AD" clId="Web-{2ACBD2C0-BA6B-2917-1781-5DB6D08E31A2}" dt="2023-05-17T13:08:37.385" v="27"/>
        <pc:sldMkLst>
          <pc:docMk/>
          <pc:sldMk cId="3018581277" sldId="13695"/>
        </pc:sldMkLst>
        <pc:spChg chg="mod">
          <ac:chgData name="Santiago Plazas Calvo" userId="S::scalvo@camacol.org.co::bd9f8ebd-6575-4096-af0a-19c2fd9a269d" providerId="AD" clId="Web-{2ACBD2C0-BA6B-2917-1781-5DB6D08E31A2}" dt="2023-05-17T13:08:35.728" v="26" actId="20577"/>
          <ac:spMkLst>
            <pc:docMk/>
            <pc:sldMk cId="3018581277" sldId="13695"/>
            <ac:spMk id="5" creationId="{568F65D0-3C6E-FEB8-1662-9D5F7457F0B3}"/>
          </ac:spMkLst>
        </pc:spChg>
        <pc:graphicFrameChg chg="del">
          <ac:chgData name="Santiago Plazas Calvo" userId="S::scalvo@camacol.org.co::bd9f8ebd-6575-4096-af0a-19c2fd9a269d" providerId="AD" clId="Web-{2ACBD2C0-BA6B-2917-1781-5DB6D08E31A2}" dt="2023-05-17T13:08:02.634" v="1"/>
          <ac:graphicFrameMkLst>
            <pc:docMk/>
            <pc:sldMk cId="3018581277" sldId="13695"/>
            <ac:graphicFrameMk id="2" creationId="{B60CBE8A-0C7A-9027-84FF-D95E48596D46}"/>
          </ac:graphicFrameMkLst>
        </pc:graphicFrameChg>
      </pc:sldChg>
      <pc:sldChg chg="add replId">
        <pc:chgData name="Santiago Plazas Calvo" userId="S::scalvo@camacol.org.co::bd9f8ebd-6575-4096-af0a-19c2fd9a269d" providerId="AD" clId="Web-{2ACBD2C0-BA6B-2917-1781-5DB6D08E31A2}" dt="2023-05-17T16:19:16.252" v="93"/>
        <pc:sldMkLst>
          <pc:docMk/>
          <pc:sldMk cId="821535544" sldId="13696"/>
        </pc:sldMkLst>
      </pc:sldChg>
    </pc:docChg>
  </pc:docChgLst>
  <pc:docChgLst>
    <pc:chgData name="Santiago Plazas Calvo" userId="S::scalvo@camacol.org.co::bd9f8ebd-6575-4096-af0a-19c2fd9a269d" providerId="AD" clId="Web-{54F1158B-F08C-08A6-F672-47A920964954}"/>
    <pc:docChg chg="addSld delSld">
      <pc:chgData name="Santiago Plazas Calvo" userId="S::scalvo@camacol.org.co::bd9f8ebd-6575-4096-af0a-19c2fd9a269d" providerId="AD" clId="Web-{54F1158B-F08C-08A6-F672-47A920964954}" dt="2023-05-17T21:56:49.226" v="3"/>
      <pc:docMkLst>
        <pc:docMk/>
      </pc:docMkLst>
      <pc:sldChg chg="del">
        <pc:chgData name="Santiago Plazas Calvo" userId="S::scalvo@camacol.org.co::bd9f8ebd-6575-4096-af0a-19c2fd9a269d" providerId="AD" clId="Web-{54F1158B-F08C-08A6-F672-47A920964954}" dt="2023-05-17T21:56:47.195" v="2"/>
        <pc:sldMkLst>
          <pc:docMk/>
          <pc:sldMk cId="4221302864" sldId="13670"/>
        </pc:sldMkLst>
      </pc:sldChg>
      <pc:sldChg chg="del">
        <pc:chgData name="Santiago Plazas Calvo" userId="S::scalvo@camacol.org.co::bd9f8ebd-6575-4096-af0a-19c2fd9a269d" providerId="AD" clId="Web-{54F1158B-F08C-08A6-F672-47A920964954}" dt="2023-05-17T21:56:49.226" v="3"/>
        <pc:sldMkLst>
          <pc:docMk/>
          <pc:sldMk cId="3435041105" sldId="13688"/>
        </pc:sldMkLst>
      </pc:sldChg>
      <pc:sldChg chg="add">
        <pc:chgData name="Santiago Plazas Calvo" userId="S::scalvo@camacol.org.co::bd9f8ebd-6575-4096-af0a-19c2fd9a269d" providerId="AD" clId="Web-{54F1158B-F08C-08A6-F672-47A920964954}" dt="2023-05-17T21:56:30.694" v="0"/>
        <pc:sldMkLst>
          <pc:docMk/>
          <pc:sldMk cId="4153666341" sldId="13697"/>
        </pc:sldMkLst>
      </pc:sldChg>
      <pc:sldChg chg="add">
        <pc:chgData name="Santiago Plazas Calvo" userId="S::scalvo@camacol.org.co::bd9f8ebd-6575-4096-af0a-19c2fd9a269d" providerId="AD" clId="Web-{54F1158B-F08C-08A6-F672-47A920964954}" dt="2023-05-17T21:56:31.085" v="1"/>
        <pc:sldMkLst>
          <pc:docMk/>
          <pc:sldMk cId="2552407589" sldId="13698"/>
        </pc:sldMkLst>
      </pc:sldChg>
    </pc:docChg>
  </pc:docChgLst>
  <pc:docChgLst>
    <pc:chgData name="Nathaly Castro" userId="S::ncastro@camacol.org.co::c6661946-9789-44f7-bc4b-28e5d8848f7f" providerId="AD" clId="Web-{BAEEF48C-0E73-3306-7ECC-73C5EBA764DF}"/>
    <pc:docChg chg="sldOrd">
      <pc:chgData name="Nathaly Castro" userId="S::ncastro@camacol.org.co::c6661946-9789-44f7-bc4b-28e5d8848f7f" providerId="AD" clId="Web-{BAEEF48C-0E73-3306-7ECC-73C5EBA764DF}" dt="2023-05-11T21:19:13.184" v="0"/>
      <pc:docMkLst>
        <pc:docMk/>
      </pc:docMkLst>
      <pc:sldChg chg="ord">
        <pc:chgData name="Nathaly Castro" userId="S::ncastro@camacol.org.co::c6661946-9789-44f7-bc4b-28e5d8848f7f" providerId="AD" clId="Web-{BAEEF48C-0E73-3306-7ECC-73C5EBA764DF}" dt="2023-05-11T21:19:13.184" v="0"/>
        <pc:sldMkLst>
          <pc:docMk/>
          <pc:sldMk cId="1096274519" sldId="13681"/>
        </pc:sldMkLst>
      </pc:sldChg>
    </pc:docChg>
  </pc:docChgLst>
  <pc:docChgLst>
    <pc:chgData name="Santiago Plazas Calvo" userId="S::scalvo@camacol.org.co::bd9f8ebd-6575-4096-af0a-19c2fd9a269d" providerId="AD" clId="Web-{3218ADE7-4C02-000B-9728-8797FA1E8FA6}"/>
    <pc:docChg chg="addSld delSld modSld">
      <pc:chgData name="Santiago Plazas Calvo" userId="S::scalvo@camacol.org.co::bd9f8ebd-6575-4096-af0a-19c2fd9a269d" providerId="AD" clId="Web-{3218ADE7-4C02-000B-9728-8797FA1E8FA6}" dt="2023-05-19T16:35:19.158" v="13" actId="20577"/>
      <pc:docMkLst>
        <pc:docMk/>
      </pc:docMkLst>
      <pc:sldChg chg="modSp">
        <pc:chgData name="Santiago Plazas Calvo" userId="S::scalvo@camacol.org.co::bd9f8ebd-6575-4096-af0a-19c2fd9a269d" providerId="AD" clId="Web-{3218ADE7-4C02-000B-9728-8797FA1E8FA6}" dt="2023-05-19T16:35:19.158" v="13" actId="20577"/>
        <pc:sldMkLst>
          <pc:docMk/>
          <pc:sldMk cId="898972766" sldId="13351"/>
        </pc:sldMkLst>
        <pc:spChg chg="mod">
          <ac:chgData name="Santiago Plazas Calvo" userId="S::scalvo@camacol.org.co::bd9f8ebd-6575-4096-af0a-19c2fd9a269d" providerId="AD" clId="Web-{3218ADE7-4C02-000B-9728-8797FA1E8FA6}" dt="2023-05-19T16:35:19.158" v="13" actId="20577"/>
          <ac:spMkLst>
            <pc:docMk/>
            <pc:sldMk cId="898972766" sldId="13351"/>
            <ac:spMk id="4" creationId="{5770C98D-D014-5667-EF0C-3DAEB04281EA}"/>
          </ac:spMkLst>
        </pc:spChg>
      </pc:sldChg>
      <pc:sldChg chg="del">
        <pc:chgData name="Santiago Plazas Calvo" userId="S::scalvo@camacol.org.co::bd9f8ebd-6575-4096-af0a-19c2fd9a269d" providerId="AD" clId="Web-{3218ADE7-4C02-000B-9728-8797FA1E8FA6}" dt="2023-05-19T16:32:51.029" v="0"/>
        <pc:sldMkLst>
          <pc:docMk/>
          <pc:sldMk cId="1273047596" sldId="13701"/>
        </pc:sldMkLst>
      </pc:sldChg>
      <pc:sldChg chg="modSp add">
        <pc:chgData name="Santiago Plazas Calvo" userId="S::scalvo@camacol.org.co::bd9f8ebd-6575-4096-af0a-19c2fd9a269d" providerId="AD" clId="Web-{3218ADE7-4C02-000B-9728-8797FA1E8FA6}" dt="2023-05-19T16:33:18.468" v="3" actId="20577"/>
        <pc:sldMkLst>
          <pc:docMk/>
          <pc:sldMk cId="1971472755" sldId="13704"/>
        </pc:sldMkLst>
        <pc:spChg chg="mod">
          <ac:chgData name="Santiago Plazas Calvo" userId="S::scalvo@camacol.org.co::bd9f8ebd-6575-4096-af0a-19c2fd9a269d" providerId="AD" clId="Web-{3218ADE7-4C02-000B-9728-8797FA1E8FA6}" dt="2023-05-19T16:33:18.468" v="3" actId="20577"/>
          <ac:spMkLst>
            <pc:docMk/>
            <pc:sldMk cId="1971472755" sldId="13704"/>
            <ac:spMk id="10" creationId="{D9C48104-453F-9F64-FFFF-05BA7B252A27}"/>
          </ac:spMkLst>
        </pc:spChg>
      </pc:sldChg>
    </pc:docChg>
  </pc:docChgLst>
  <pc:docChgLst>
    <pc:chgData name="Santiago Plazas Calvo" userId="S::scalvo@camacol.org.co::bd9f8ebd-6575-4096-af0a-19c2fd9a269d" providerId="AD" clId="Web-{514BAC6E-A4A2-0D38-0C30-64690102CC34}"/>
    <pc:docChg chg="addSld delSld">
      <pc:chgData name="Santiago Plazas Calvo" userId="S::scalvo@camacol.org.co::bd9f8ebd-6575-4096-af0a-19c2fd9a269d" providerId="AD" clId="Web-{514BAC6E-A4A2-0D38-0C30-64690102CC34}" dt="2023-05-19T21:39:28.548" v="1"/>
      <pc:docMkLst>
        <pc:docMk/>
      </pc:docMkLst>
      <pc:sldChg chg="del">
        <pc:chgData name="Santiago Plazas Calvo" userId="S::scalvo@camacol.org.co::bd9f8ebd-6575-4096-af0a-19c2fd9a269d" providerId="AD" clId="Web-{514BAC6E-A4A2-0D38-0C30-64690102CC34}" dt="2023-05-19T21:39:15.641" v="0"/>
        <pc:sldMkLst>
          <pc:docMk/>
          <pc:sldMk cId="1086235730" sldId="13700"/>
        </pc:sldMkLst>
      </pc:sldChg>
      <pc:sldChg chg="add">
        <pc:chgData name="Santiago Plazas Calvo" userId="S::scalvo@camacol.org.co::bd9f8ebd-6575-4096-af0a-19c2fd9a269d" providerId="AD" clId="Web-{514BAC6E-A4A2-0D38-0C30-64690102CC34}" dt="2023-05-19T21:39:28.548" v="1"/>
        <pc:sldMkLst>
          <pc:docMk/>
          <pc:sldMk cId="1222018503" sldId="13705"/>
        </pc:sldMkLst>
      </pc:sldChg>
    </pc:docChg>
  </pc:docChgLst>
  <pc:docChgLst>
    <pc:chgData name="Santiago Melo Montero" userId="S::smelo@camacol.org.co::2f69b836-511e-43c5-85f9-af9ea35d861e" providerId="AD" clId="Web-{E4A719C5-2F42-A0A3-C801-2F3589AEAF64}"/>
    <pc:docChg chg="addSld delSld modSld sldOrd">
      <pc:chgData name="Santiago Melo Montero" userId="S::smelo@camacol.org.co::2f69b836-511e-43c5-85f9-af9ea35d861e" providerId="AD" clId="Web-{E4A719C5-2F42-A0A3-C801-2F3589AEAF64}" dt="2023-05-11T19:27:22.333" v="30" actId="20577"/>
      <pc:docMkLst>
        <pc:docMk/>
      </pc:docMkLst>
      <pc:sldChg chg="new del">
        <pc:chgData name="Santiago Melo Montero" userId="S::smelo@camacol.org.co::2f69b836-511e-43c5-85f9-af9ea35d861e" providerId="AD" clId="Web-{E4A719C5-2F42-A0A3-C801-2F3589AEAF64}" dt="2023-05-11T19:25:29.190" v="2"/>
        <pc:sldMkLst>
          <pc:docMk/>
          <pc:sldMk cId="1271545040" sldId="13679"/>
        </pc:sldMkLst>
      </pc:sldChg>
      <pc:sldChg chg="modSp add ord replId">
        <pc:chgData name="Santiago Melo Montero" userId="S::smelo@camacol.org.co::2f69b836-511e-43c5-85f9-af9ea35d861e" providerId="AD" clId="Web-{E4A719C5-2F42-A0A3-C801-2F3589AEAF64}" dt="2023-05-11T19:27:22.333" v="30" actId="20577"/>
        <pc:sldMkLst>
          <pc:docMk/>
          <pc:sldMk cId="4221541945" sldId="13680"/>
        </pc:sldMkLst>
        <pc:spChg chg="mod">
          <ac:chgData name="Santiago Melo Montero" userId="S::smelo@camacol.org.co::2f69b836-511e-43c5-85f9-af9ea35d861e" providerId="AD" clId="Web-{E4A719C5-2F42-A0A3-C801-2F3589AEAF64}" dt="2023-05-11T19:27:22.333" v="30" actId="20577"/>
          <ac:spMkLst>
            <pc:docMk/>
            <pc:sldMk cId="4221541945" sldId="13680"/>
            <ac:spMk id="197" creationId="{00000000-0000-0000-0000-000000000000}"/>
          </ac:spMkLst>
        </pc:spChg>
      </pc:sldChg>
    </pc:docChg>
  </pc:docChgLst>
  <pc:docChgLst>
    <pc:chgData name="Adriana Ivonne Cardenas" userId="3c795534-a2b8-4e77-9797-05fc6d0a2ea9" providerId="ADAL" clId="{2B84EFE0-68C0-48D0-B478-6DBBD4E431A1}"/>
    <pc:docChg chg="undo custSel addSld delSld modSld sldOrd delMainMaster">
      <pc:chgData name="Adriana Ivonne Cardenas" userId="3c795534-a2b8-4e77-9797-05fc6d0a2ea9" providerId="ADAL" clId="{2B84EFE0-68C0-48D0-B478-6DBBD4E431A1}" dt="2023-09-12T19:26:37.315" v="1333"/>
      <pc:docMkLst>
        <pc:docMk/>
      </pc:docMkLst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4203597267" sldId="256"/>
        </pc:sldMkLst>
      </pc:sldChg>
      <pc:sldChg chg="del">
        <pc:chgData name="Adriana Ivonne Cardenas" userId="3c795534-a2b8-4e77-9797-05fc6d0a2ea9" providerId="ADAL" clId="{2B84EFE0-68C0-48D0-B478-6DBBD4E431A1}" dt="2023-09-12T16:17:43.010" v="173" actId="47"/>
        <pc:sldMkLst>
          <pc:docMk/>
          <pc:sldMk cId="0" sldId="260"/>
        </pc:sldMkLst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0" sldId="266"/>
        </pc:sldMkLst>
      </pc:sldChg>
      <pc:sldChg chg="delSp modSp mod">
        <pc:chgData name="Adriana Ivonne Cardenas" userId="3c795534-a2b8-4e77-9797-05fc6d0a2ea9" providerId="ADAL" clId="{2B84EFE0-68C0-48D0-B478-6DBBD4E431A1}" dt="2023-09-12T16:04:48.500" v="154" actId="14100"/>
        <pc:sldMkLst>
          <pc:docMk/>
          <pc:sldMk cId="1769359659" sldId="281"/>
        </pc:sldMkLst>
        <pc:spChg chg="mod">
          <ac:chgData name="Adriana Ivonne Cardenas" userId="3c795534-a2b8-4e77-9797-05fc6d0a2ea9" providerId="ADAL" clId="{2B84EFE0-68C0-48D0-B478-6DBBD4E431A1}" dt="2023-09-12T15:35:04.499" v="37" actId="20577"/>
          <ac:spMkLst>
            <pc:docMk/>
            <pc:sldMk cId="1769359659" sldId="281"/>
            <ac:spMk id="4" creationId="{CDA1FE6D-F43B-7219-8C5F-6AE0CF3281F4}"/>
          </ac:spMkLst>
        </pc:spChg>
        <pc:spChg chg="mod">
          <ac:chgData name="Adriana Ivonne Cardenas" userId="3c795534-a2b8-4e77-9797-05fc6d0a2ea9" providerId="ADAL" clId="{2B84EFE0-68C0-48D0-B478-6DBBD4E431A1}" dt="2023-09-12T15:35:55.823" v="97" actId="14100"/>
          <ac:spMkLst>
            <pc:docMk/>
            <pc:sldMk cId="1769359659" sldId="281"/>
            <ac:spMk id="7" creationId="{15B8CB89-CD00-2120-C30D-DDCB18A62151}"/>
          </ac:spMkLst>
        </pc:spChg>
        <pc:spChg chg="mod">
          <ac:chgData name="Adriana Ivonne Cardenas" userId="3c795534-a2b8-4e77-9797-05fc6d0a2ea9" providerId="ADAL" clId="{2B84EFE0-68C0-48D0-B478-6DBBD4E431A1}" dt="2023-09-12T16:04:48.500" v="154" actId="14100"/>
          <ac:spMkLst>
            <pc:docMk/>
            <pc:sldMk cId="1769359659" sldId="281"/>
            <ac:spMk id="8" creationId="{4196103C-045A-753D-E336-9D29213B34B1}"/>
          </ac:spMkLst>
        </pc:spChg>
        <pc:spChg chg="del">
          <ac:chgData name="Adriana Ivonne Cardenas" userId="3c795534-a2b8-4e77-9797-05fc6d0a2ea9" providerId="ADAL" clId="{2B84EFE0-68C0-48D0-B478-6DBBD4E431A1}" dt="2023-09-12T14:35:13.201" v="4" actId="478"/>
          <ac:spMkLst>
            <pc:docMk/>
            <pc:sldMk cId="1769359659" sldId="281"/>
            <ac:spMk id="9" creationId="{7A8260C2-6FEC-6084-3F0A-E8AAB90B5603}"/>
          </ac:spMkLst>
        </pc:spChg>
        <pc:picChg chg="mod">
          <ac:chgData name="Adriana Ivonne Cardenas" userId="3c795534-a2b8-4e77-9797-05fc6d0a2ea9" providerId="ADAL" clId="{2B84EFE0-68C0-48D0-B478-6DBBD4E431A1}" dt="2023-09-12T15:36:31.559" v="148" actId="1076"/>
          <ac:picMkLst>
            <pc:docMk/>
            <pc:sldMk cId="1769359659" sldId="281"/>
            <ac:picMk id="15" creationId="{5F62E442-5B2F-4B07-F766-6166C28FB9D3}"/>
          </ac:picMkLst>
        </pc:picChg>
      </pc:sldChg>
      <pc:sldChg chg="addSp delSp modSp mod">
        <pc:chgData name="Adriana Ivonne Cardenas" userId="3c795534-a2b8-4e77-9797-05fc6d0a2ea9" providerId="ADAL" clId="{2B84EFE0-68C0-48D0-B478-6DBBD4E431A1}" dt="2023-09-12T16:56:47.008" v="1018" actId="478"/>
        <pc:sldMkLst>
          <pc:docMk/>
          <pc:sldMk cId="2556395873" sldId="13322"/>
        </pc:sldMkLst>
        <pc:spChg chg="del">
          <ac:chgData name="Adriana Ivonne Cardenas" userId="3c795534-a2b8-4e77-9797-05fc6d0a2ea9" providerId="ADAL" clId="{2B84EFE0-68C0-48D0-B478-6DBBD4E431A1}" dt="2023-09-12T16:05:10.322" v="157" actId="478"/>
          <ac:spMkLst>
            <pc:docMk/>
            <pc:sldMk cId="2556395873" sldId="13322"/>
            <ac:spMk id="2" creationId="{5F5D07C6-650E-DC6F-BB34-25434C0F1442}"/>
          </ac:spMkLst>
        </pc:spChg>
        <pc:spChg chg="del">
          <ac:chgData name="Adriana Ivonne Cardenas" userId="3c795534-a2b8-4e77-9797-05fc6d0a2ea9" providerId="ADAL" clId="{2B84EFE0-68C0-48D0-B478-6DBBD4E431A1}" dt="2023-09-12T16:05:12.322" v="158" actId="478"/>
          <ac:spMkLst>
            <pc:docMk/>
            <pc:sldMk cId="2556395873" sldId="13322"/>
            <ac:spMk id="4" creationId="{9405F63F-3807-D82B-6154-65613E679E09}"/>
          </ac:spMkLst>
        </pc:spChg>
        <pc:spChg chg="mod">
          <ac:chgData name="Adriana Ivonne Cardenas" userId="3c795534-a2b8-4e77-9797-05fc6d0a2ea9" providerId="ADAL" clId="{2B84EFE0-68C0-48D0-B478-6DBBD4E431A1}" dt="2023-09-12T16:17:13.728" v="169" actId="1076"/>
          <ac:spMkLst>
            <pc:docMk/>
            <pc:sldMk cId="2556395873" sldId="13322"/>
            <ac:spMk id="5" creationId="{568F65D0-3C6E-FEB8-1662-9D5F7457F0B3}"/>
          </ac:spMkLst>
        </pc:spChg>
        <pc:spChg chg="mod">
          <ac:chgData name="Adriana Ivonne Cardenas" userId="3c795534-a2b8-4e77-9797-05fc6d0a2ea9" providerId="ADAL" clId="{2B84EFE0-68C0-48D0-B478-6DBBD4E431A1}" dt="2023-09-12T16:05:19.265" v="161" actId="1076"/>
          <ac:spMkLst>
            <pc:docMk/>
            <pc:sldMk cId="2556395873" sldId="13322"/>
            <ac:spMk id="8" creationId="{8011BFF4-DCE5-F180-BA26-494D1F383AD6}"/>
          </ac:spMkLst>
        </pc:spChg>
        <pc:spChg chg="del mod">
          <ac:chgData name="Adriana Ivonne Cardenas" userId="3c795534-a2b8-4e77-9797-05fc6d0a2ea9" providerId="ADAL" clId="{2B84EFE0-68C0-48D0-B478-6DBBD4E431A1}" dt="2023-09-12T16:05:14.719" v="160" actId="478"/>
          <ac:spMkLst>
            <pc:docMk/>
            <pc:sldMk cId="2556395873" sldId="13322"/>
            <ac:spMk id="9" creationId="{6450C33A-ADB1-ECEB-A46E-1F24F72EC2F4}"/>
          </ac:spMkLst>
        </pc:spChg>
        <pc:spChg chg="del">
          <ac:chgData name="Adriana Ivonne Cardenas" userId="3c795534-a2b8-4e77-9797-05fc6d0a2ea9" providerId="ADAL" clId="{2B84EFE0-68C0-48D0-B478-6DBBD4E431A1}" dt="2023-09-12T16:05:08.109" v="156" actId="478"/>
          <ac:spMkLst>
            <pc:docMk/>
            <pc:sldMk cId="2556395873" sldId="13322"/>
            <ac:spMk id="11" creationId="{16A09796-676F-172B-267E-56E0E170A4E7}"/>
          </ac:spMkLst>
        </pc:spChg>
        <pc:spChg chg="mod">
          <ac:chgData name="Adriana Ivonne Cardenas" userId="3c795534-a2b8-4e77-9797-05fc6d0a2ea9" providerId="ADAL" clId="{2B84EFE0-68C0-48D0-B478-6DBBD4E431A1}" dt="2023-09-12T16:17:20.995" v="172" actId="1076"/>
          <ac:spMkLst>
            <pc:docMk/>
            <pc:sldMk cId="2556395873" sldId="13322"/>
            <ac:spMk id="12" creationId="{BAE486B1-2B9B-BA9C-E39A-A38CCF02B304}"/>
          </ac:spMkLst>
        </pc:spChg>
        <pc:picChg chg="add del mod">
          <ac:chgData name="Adriana Ivonne Cardenas" userId="3c795534-a2b8-4e77-9797-05fc6d0a2ea9" providerId="ADAL" clId="{2B84EFE0-68C0-48D0-B478-6DBBD4E431A1}" dt="2023-09-12T16:56:47.008" v="1018" actId="478"/>
          <ac:picMkLst>
            <pc:docMk/>
            <pc:sldMk cId="2556395873" sldId="13322"/>
            <ac:picMk id="3074" creationId="{E2B0AFEE-733C-A01A-20AC-CD6250596DF6}"/>
          </ac:picMkLst>
        </pc:picChg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898972766" sldId="13351"/>
        </pc:sldMkLst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581222563" sldId="13357"/>
        </pc:sldMkLst>
      </pc:sldChg>
      <pc:sldChg chg="addSp modSp mod">
        <pc:chgData name="Adriana Ivonne Cardenas" userId="3c795534-a2b8-4e77-9797-05fc6d0a2ea9" providerId="ADAL" clId="{2B84EFE0-68C0-48D0-B478-6DBBD4E431A1}" dt="2023-09-12T16:56:53.979" v="1019" actId="1076"/>
        <pc:sldMkLst>
          <pc:docMk/>
          <pc:sldMk cId="3525463611" sldId="13613"/>
        </pc:sldMkLst>
        <pc:spChg chg="mod">
          <ac:chgData name="Adriana Ivonne Cardenas" userId="3c795534-a2b8-4e77-9797-05fc6d0a2ea9" providerId="ADAL" clId="{2B84EFE0-68C0-48D0-B478-6DBBD4E431A1}" dt="2023-09-12T15:25:56.679" v="17" actId="1076"/>
          <ac:spMkLst>
            <pc:docMk/>
            <pc:sldMk cId="3525463611" sldId="13613"/>
            <ac:spMk id="5" creationId="{568F65D0-3C6E-FEB8-1662-9D5F7457F0B3}"/>
          </ac:spMkLst>
        </pc:spChg>
        <pc:picChg chg="add mod">
          <ac:chgData name="Adriana Ivonne Cardenas" userId="3c795534-a2b8-4e77-9797-05fc6d0a2ea9" providerId="ADAL" clId="{2B84EFE0-68C0-48D0-B478-6DBBD4E431A1}" dt="2023-09-12T16:56:53.979" v="1019" actId="1076"/>
          <ac:picMkLst>
            <pc:docMk/>
            <pc:sldMk cId="3525463611" sldId="13613"/>
            <ac:picMk id="4" creationId="{443928D3-E3F5-2EEA-BBBF-F63AD58A95B2}"/>
          </ac:picMkLst>
        </pc:picChg>
      </pc:sldChg>
      <pc:sldChg chg="del">
        <pc:chgData name="Adriana Ivonne Cardenas" userId="3c795534-a2b8-4e77-9797-05fc6d0a2ea9" providerId="ADAL" clId="{2B84EFE0-68C0-48D0-B478-6DBBD4E431A1}" dt="2023-09-12T16:04:58.211" v="155" actId="47"/>
        <pc:sldMkLst>
          <pc:docMk/>
          <pc:sldMk cId="1477238230" sldId="13652"/>
        </pc:sldMkLst>
      </pc:sldChg>
      <pc:sldChg chg="del">
        <pc:chgData name="Adriana Ivonne Cardenas" userId="3c795534-a2b8-4e77-9797-05fc6d0a2ea9" providerId="ADAL" clId="{2B84EFE0-68C0-48D0-B478-6DBBD4E431A1}" dt="2023-09-12T16:04:30.293" v="153" actId="47"/>
        <pc:sldMkLst>
          <pc:docMk/>
          <pc:sldMk cId="2136096860" sldId="13653"/>
        </pc:sldMkLst>
      </pc:sldChg>
      <pc:sldChg chg="modSp mod">
        <pc:chgData name="Adriana Ivonne Cardenas" userId="3c795534-a2b8-4e77-9797-05fc6d0a2ea9" providerId="ADAL" clId="{2B84EFE0-68C0-48D0-B478-6DBBD4E431A1}" dt="2023-09-12T16:55:14.786" v="1009" actId="20577"/>
        <pc:sldMkLst>
          <pc:docMk/>
          <pc:sldMk cId="4054829145" sldId="13655"/>
        </pc:sldMkLst>
        <pc:spChg chg="mod">
          <ac:chgData name="Adriana Ivonne Cardenas" userId="3c795534-a2b8-4e77-9797-05fc6d0a2ea9" providerId="ADAL" clId="{2B84EFE0-68C0-48D0-B478-6DBBD4E431A1}" dt="2023-09-12T16:55:14.786" v="1009" actId="20577"/>
          <ac:spMkLst>
            <pc:docMk/>
            <pc:sldMk cId="4054829145" sldId="13655"/>
            <ac:spMk id="4" creationId="{589CED98-4EE3-A39F-7713-15D2AFDCCBF0}"/>
          </ac:spMkLst>
        </pc:spChg>
      </pc:sldChg>
      <pc:sldChg chg="addSp modSp">
        <pc:chgData name="Adriana Ivonne Cardenas" userId="3c795534-a2b8-4e77-9797-05fc6d0a2ea9" providerId="ADAL" clId="{2B84EFE0-68C0-48D0-B478-6DBBD4E431A1}" dt="2023-09-12T16:57:13.980" v="1022"/>
        <pc:sldMkLst>
          <pc:docMk/>
          <pc:sldMk cId="2266644852" sldId="13656"/>
        </pc:sldMkLst>
        <pc:picChg chg="add mod">
          <ac:chgData name="Adriana Ivonne Cardenas" userId="3c795534-a2b8-4e77-9797-05fc6d0a2ea9" providerId="ADAL" clId="{2B84EFE0-68C0-48D0-B478-6DBBD4E431A1}" dt="2023-09-12T16:57:13.980" v="1022"/>
          <ac:picMkLst>
            <pc:docMk/>
            <pc:sldMk cId="2266644852" sldId="13656"/>
            <ac:picMk id="2" creationId="{C98FB48E-1FB1-9AE6-A469-69DDC11D72B5}"/>
          </ac:picMkLst>
        </pc:picChg>
      </pc:sldChg>
      <pc:sldChg chg="del">
        <pc:chgData name="Adriana Ivonne Cardenas" userId="3c795534-a2b8-4e77-9797-05fc6d0a2ea9" providerId="ADAL" clId="{2B84EFE0-68C0-48D0-B478-6DBBD4E431A1}" dt="2023-09-12T15:37:40.199" v="151" actId="47"/>
        <pc:sldMkLst>
          <pc:docMk/>
          <pc:sldMk cId="3693329438" sldId="13659"/>
        </pc:sldMkLst>
      </pc:sldChg>
      <pc:sldChg chg="del">
        <pc:chgData name="Adriana Ivonne Cardenas" userId="3c795534-a2b8-4e77-9797-05fc6d0a2ea9" providerId="ADAL" clId="{2B84EFE0-68C0-48D0-B478-6DBBD4E431A1}" dt="2023-09-12T14:37:02.470" v="6" actId="47"/>
        <pc:sldMkLst>
          <pc:docMk/>
          <pc:sldMk cId="2254182988" sldId="13663"/>
        </pc:sldMkLst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2903551201" sldId="13667"/>
        </pc:sldMkLst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4092371063" sldId="13668"/>
        </pc:sldMkLst>
      </pc:sldChg>
      <pc:sldChg chg="addSp delSp modSp">
        <pc:chgData name="Adriana Ivonne Cardenas" userId="3c795534-a2b8-4e77-9797-05fc6d0a2ea9" providerId="ADAL" clId="{2B84EFE0-68C0-48D0-B478-6DBBD4E431A1}" dt="2023-09-12T19:15:10.126" v="1058" actId="478"/>
        <pc:sldMkLst>
          <pc:docMk/>
          <pc:sldMk cId="3671095781" sldId="13671"/>
        </pc:sldMkLst>
        <pc:picChg chg="add del mod">
          <ac:chgData name="Adriana Ivonne Cardenas" userId="3c795534-a2b8-4e77-9797-05fc6d0a2ea9" providerId="ADAL" clId="{2B84EFE0-68C0-48D0-B478-6DBBD4E431A1}" dt="2023-09-12T19:15:10.126" v="1058" actId="478"/>
          <ac:picMkLst>
            <pc:docMk/>
            <pc:sldMk cId="3671095781" sldId="13671"/>
            <ac:picMk id="2" creationId="{35FA0294-CC2F-D3F2-3EBC-BFEFADD21C8A}"/>
          </ac:picMkLst>
        </pc:picChg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3807570007" sldId="13674"/>
        </pc:sldMkLst>
      </pc:sldChg>
      <pc:sldChg chg="del">
        <pc:chgData name="Adriana Ivonne Cardenas" userId="3c795534-a2b8-4e77-9797-05fc6d0a2ea9" providerId="ADAL" clId="{2B84EFE0-68C0-48D0-B478-6DBBD4E431A1}" dt="2023-09-12T16:04:21.865" v="152" actId="47"/>
        <pc:sldMkLst>
          <pc:docMk/>
          <pc:sldMk cId="2863276239" sldId="13675"/>
        </pc:sldMkLst>
      </pc:sldChg>
      <pc:sldChg chg="del">
        <pc:chgData name="Adriana Ivonne Cardenas" userId="3c795534-a2b8-4e77-9797-05fc6d0a2ea9" providerId="ADAL" clId="{2B84EFE0-68C0-48D0-B478-6DBBD4E431A1}" dt="2023-09-12T14:37:02.470" v="6" actId="47"/>
        <pc:sldMkLst>
          <pc:docMk/>
          <pc:sldMk cId="4221541945" sldId="13680"/>
        </pc:sldMkLst>
      </pc:sldChg>
      <pc:sldChg chg="del">
        <pc:chgData name="Adriana Ivonne Cardenas" userId="3c795534-a2b8-4e77-9797-05fc6d0a2ea9" providerId="ADAL" clId="{2B84EFE0-68C0-48D0-B478-6DBBD4E431A1}" dt="2023-09-12T14:37:02.470" v="6" actId="47"/>
        <pc:sldMkLst>
          <pc:docMk/>
          <pc:sldMk cId="1096274519" sldId="13681"/>
        </pc:sldMkLst>
      </pc:sldChg>
      <pc:sldChg chg="addSp modSp">
        <pc:chgData name="Adriana Ivonne Cardenas" userId="3c795534-a2b8-4e77-9797-05fc6d0a2ea9" providerId="ADAL" clId="{2B84EFE0-68C0-48D0-B478-6DBBD4E431A1}" dt="2023-09-12T19:15:21.413" v="1059"/>
        <pc:sldMkLst>
          <pc:docMk/>
          <pc:sldMk cId="1895868347" sldId="13682"/>
        </pc:sldMkLst>
        <pc:picChg chg="add mod">
          <ac:chgData name="Adriana Ivonne Cardenas" userId="3c795534-a2b8-4e77-9797-05fc6d0a2ea9" providerId="ADAL" clId="{2B84EFE0-68C0-48D0-B478-6DBBD4E431A1}" dt="2023-09-12T19:15:21.413" v="1059"/>
          <ac:picMkLst>
            <pc:docMk/>
            <pc:sldMk cId="1895868347" sldId="13682"/>
            <ac:picMk id="4" creationId="{DF446689-CF30-2233-F35A-541779B5FD34}"/>
          </ac:picMkLst>
        </pc:picChg>
      </pc:sldChg>
      <pc:sldChg chg="del">
        <pc:chgData name="Adriana Ivonne Cardenas" userId="3c795534-a2b8-4e77-9797-05fc6d0a2ea9" providerId="ADAL" clId="{2B84EFE0-68C0-48D0-B478-6DBBD4E431A1}" dt="2023-09-12T14:37:02.470" v="6" actId="47"/>
        <pc:sldMkLst>
          <pc:docMk/>
          <pc:sldMk cId="2779479959" sldId="13684"/>
        </pc:sldMkLst>
      </pc:sldChg>
      <pc:sldChg chg="addSp modSp">
        <pc:chgData name="Adriana Ivonne Cardenas" userId="3c795534-a2b8-4e77-9797-05fc6d0a2ea9" providerId="ADAL" clId="{2B84EFE0-68C0-48D0-B478-6DBBD4E431A1}" dt="2023-09-12T16:57:21.117" v="1024"/>
        <pc:sldMkLst>
          <pc:docMk/>
          <pc:sldMk cId="79560576" sldId="13685"/>
        </pc:sldMkLst>
        <pc:picChg chg="add mod">
          <ac:chgData name="Adriana Ivonne Cardenas" userId="3c795534-a2b8-4e77-9797-05fc6d0a2ea9" providerId="ADAL" clId="{2B84EFE0-68C0-48D0-B478-6DBBD4E431A1}" dt="2023-09-12T16:57:21.117" v="1024"/>
          <ac:picMkLst>
            <pc:docMk/>
            <pc:sldMk cId="79560576" sldId="13685"/>
            <ac:picMk id="2" creationId="{22F39F53-5064-A86D-D252-20895CD41492}"/>
          </ac:picMkLst>
        </pc:picChg>
      </pc:sldChg>
      <pc:sldChg chg="del">
        <pc:chgData name="Adriana Ivonne Cardenas" userId="3c795534-a2b8-4e77-9797-05fc6d0a2ea9" providerId="ADAL" clId="{2B84EFE0-68C0-48D0-B478-6DBBD4E431A1}" dt="2023-09-12T14:37:02.470" v="6" actId="47"/>
        <pc:sldMkLst>
          <pc:docMk/>
          <pc:sldMk cId="3401634047" sldId="13687"/>
        </pc:sldMkLst>
      </pc:sldChg>
      <pc:sldChg chg="addSp delSp modSp mod modClrScheme chgLayout modNotesTx">
        <pc:chgData name="Adriana Ivonne Cardenas" userId="3c795534-a2b8-4e77-9797-05fc6d0a2ea9" providerId="ADAL" clId="{2B84EFE0-68C0-48D0-B478-6DBBD4E431A1}" dt="2023-09-12T19:19:14.960" v="1083" actId="1076"/>
        <pc:sldMkLst>
          <pc:docMk/>
          <pc:sldMk cId="2560028203" sldId="13690"/>
        </pc:sldMkLst>
        <pc:spChg chg="mod">
          <ac:chgData name="Adriana Ivonne Cardenas" userId="3c795534-a2b8-4e77-9797-05fc6d0a2ea9" providerId="ADAL" clId="{2B84EFE0-68C0-48D0-B478-6DBBD4E431A1}" dt="2023-09-12T16:51:23.289" v="943" actId="1076"/>
          <ac:spMkLst>
            <pc:docMk/>
            <pc:sldMk cId="2560028203" sldId="13690"/>
            <ac:spMk id="2" creationId="{9B21647E-73CC-5ADF-01FB-A29B7FECA00E}"/>
          </ac:spMkLst>
        </pc:spChg>
        <pc:spChg chg="add mod">
          <ac:chgData name="Adriana Ivonne Cardenas" userId="3c795534-a2b8-4e77-9797-05fc6d0a2ea9" providerId="ADAL" clId="{2B84EFE0-68C0-48D0-B478-6DBBD4E431A1}" dt="2023-09-12T19:17:34.192" v="1067" actId="1036"/>
          <ac:spMkLst>
            <pc:docMk/>
            <pc:sldMk cId="2560028203" sldId="13690"/>
            <ac:spMk id="4" creationId="{9E071972-5581-1A33-BFCF-559B876ECE82}"/>
          </ac:spMkLst>
        </pc:spChg>
        <pc:spChg chg="mod">
          <ac:chgData name="Adriana Ivonne Cardenas" userId="3c795534-a2b8-4e77-9797-05fc6d0a2ea9" providerId="ADAL" clId="{2B84EFE0-68C0-48D0-B478-6DBBD4E431A1}" dt="2023-09-12T16:51:32.586" v="945" actId="6549"/>
          <ac:spMkLst>
            <pc:docMk/>
            <pc:sldMk cId="2560028203" sldId="13690"/>
            <ac:spMk id="5" creationId="{947BA7AB-F76B-9F75-A0C7-5A584EE43CA8}"/>
          </ac:spMkLst>
        </pc:spChg>
        <pc:spChg chg="del">
          <ac:chgData name="Adriana Ivonne Cardenas" userId="3c795534-a2b8-4e77-9797-05fc6d0a2ea9" providerId="ADAL" clId="{2B84EFE0-68C0-48D0-B478-6DBBD4E431A1}" dt="2023-09-12T16:44:58.753" v="752" actId="478"/>
          <ac:spMkLst>
            <pc:docMk/>
            <pc:sldMk cId="2560028203" sldId="13690"/>
            <ac:spMk id="28" creationId="{8611BF5E-269F-E5CB-693A-C0050E1DB1E5}"/>
          </ac:spMkLst>
        </pc:spChg>
        <pc:spChg chg="del">
          <ac:chgData name="Adriana Ivonne Cardenas" userId="3c795534-a2b8-4e77-9797-05fc6d0a2ea9" providerId="ADAL" clId="{2B84EFE0-68C0-48D0-B478-6DBBD4E431A1}" dt="2023-09-12T16:45:01.829" v="753" actId="478"/>
          <ac:spMkLst>
            <pc:docMk/>
            <pc:sldMk cId="2560028203" sldId="13690"/>
            <ac:spMk id="29" creationId="{779C9FD0-2B9F-10B7-3194-5C66FB824E94}"/>
          </ac:spMkLst>
        </pc:spChg>
        <pc:picChg chg="add mod">
          <ac:chgData name="Adriana Ivonne Cardenas" userId="3c795534-a2b8-4e77-9797-05fc6d0a2ea9" providerId="ADAL" clId="{2B84EFE0-68C0-48D0-B478-6DBBD4E431A1}" dt="2023-09-12T16:49:37.771" v="778" actId="1076"/>
          <ac:picMkLst>
            <pc:docMk/>
            <pc:sldMk cId="2560028203" sldId="13690"/>
            <ac:picMk id="3" creationId="{C034596B-801C-3493-DEE2-156BAE0C6CD5}"/>
          </ac:picMkLst>
        </pc:picChg>
        <pc:picChg chg="mod">
          <ac:chgData name="Adriana Ivonne Cardenas" userId="3c795534-a2b8-4e77-9797-05fc6d0a2ea9" providerId="ADAL" clId="{2B84EFE0-68C0-48D0-B478-6DBBD4E431A1}" dt="2023-09-12T19:19:14.960" v="1083" actId="1076"/>
          <ac:picMkLst>
            <pc:docMk/>
            <pc:sldMk cId="2560028203" sldId="13690"/>
            <ac:picMk id="2052" creationId="{29133E05-0739-21DA-FE79-9990143896C6}"/>
          </ac:picMkLst>
        </pc:picChg>
        <pc:picChg chg="mod">
          <ac:chgData name="Adriana Ivonne Cardenas" userId="3c795534-a2b8-4e77-9797-05fc6d0a2ea9" providerId="ADAL" clId="{2B84EFE0-68C0-48D0-B478-6DBBD4E431A1}" dt="2023-09-12T16:49:10.338" v="773" actId="1076"/>
          <ac:picMkLst>
            <pc:docMk/>
            <pc:sldMk cId="2560028203" sldId="13690"/>
            <ac:picMk id="2054" creationId="{97CAAFAA-F6CB-E046-D409-A8BC4B592D2B}"/>
          </ac:picMkLst>
        </pc:picChg>
        <pc:picChg chg="mod">
          <ac:chgData name="Adriana Ivonne Cardenas" userId="3c795534-a2b8-4e77-9797-05fc6d0a2ea9" providerId="ADAL" clId="{2B84EFE0-68C0-48D0-B478-6DBBD4E431A1}" dt="2023-09-12T19:17:39.591" v="1080" actId="1036"/>
          <ac:picMkLst>
            <pc:docMk/>
            <pc:sldMk cId="2560028203" sldId="13690"/>
            <ac:picMk id="2056" creationId="{A6506B77-88ED-4087-8B35-61C1FDACF313}"/>
          </ac:picMkLst>
        </pc:picChg>
        <pc:picChg chg="del">
          <ac:chgData name="Adriana Ivonne Cardenas" userId="3c795534-a2b8-4e77-9797-05fc6d0a2ea9" providerId="ADAL" clId="{2B84EFE0-68C0-48D0-B478-6DBBD4E431A1}" dt="2023-09-12T16:48:17.789" v="769" actId="478"/>
          <ac:picMkLst>
            <pc:docMk/>
            <pc:sldMk cId="2560028203" sldId="13690"/>
            <ac:picMk id="2058" creationId="{E34AC704-6CE7-91C4-D87D-9DE1017F95DE}"/>
          </ac:picMkLst>
        </pc:picChg>
        <pc:cxnChg chg="mod">
          <ac:chgData name="Adriana Ivonne Cardenas" userId="3c795534-a2b8-4e77-9797-05fc6d0a2ea9" providerId="ADAL" clId="{2B84EFE0-68C0-48D0-B478-6DBBD4E431A1}" dt="2023-09-12T16:49:35.159" v="777" actId="1076"/>
          <ac:cxnSpMkLst>
            <pc:docMk/>
            <pc:sldMk cId="2560028203" sldId="13690"/>
            <ac:cxnSpMk id="179" creationId="{00000000-0000-0000-0000-000000000000}"/>
          </ac:cxnSpMkLst>
        </pc:cxnChg>
        <pc:cxnChg chg="mod">
          <ac:chgData name="Adriana Ivonne Cardenas" userId="3c795534-a2b8-4e77-9797-05fc6d0a2ea9" providerId="ADAL" clId="{2B84EFE0-68C0-48D0-B478-6DBBD4E431A1}" dt="2023-09-12T16:49:23.420" v="775" actId="1076"/>
          <ac:cxnSpMkLst>
            <pc:docMk/>
            <pc:sldMk cId="2560028203" sldId="13690"/>
            <ac:cxnSpMk id="180" creationId="{00000000-0000-0000-0000-000000000000}"/>
          </ac:cxnSpMkLst>
        </pc:cxnChg>
        <pc:cxnChg chg="mod">
          <ac:chgData name="Adriana Ivonne Cardenas" userId="3c795534-a2b8-4e77-9797-05fc6d0a2ea9" providerId="ADAL" clId="{2B84EFE0-68C0-48D0-B478-6DBBD4E431A1}" dt="2023-09-12T19:18:56.833" v="1081" actId="14100"/>
          <ac:cxnSpMkLst>
            <pc:docMk/>
            <pc:sldMk cId="2560028203" sldId="13690"/>
            <ac:cxnSpMk id="181" creationId="{00000000-0000-0000-0000-000000000000}"/>
          </ac:cxnSpMkLst>
        </pc:cxnChg>
      </pc:sldChg>
      <pc:sldChg chg="addSp delSp modSp mod modNotesTx">
        <pc:chgData name="Adriana Ivonne Cardenas" userId="3c795534-a2b8-4e77-9797-05fc6d0a2ea9" providerId="ADAL" clId="{2B84EFE0-68C0-48D0-B478-6DBBD4E431A1}" dt="2023-09-12T16:56:59.766" v="1021"/>
        <pc:sldMkLst>
          <pc:docMk/>
          <pc:sldMk cId="1439419914" sldId="13691"/>
        </pc:sldMkLst>
        <pc:spChg chg="del">
          <ac:chgData name="Adriana Ivonne Cardenas" userId="3c795534-a2b8-4e77-9797-05fc6d0a2ea9" providerId="ADAL" clId="{2B84EFE0-68C0-48D0-B478-6DBBD4E431A1}" dt="2023-09-12T16:27:23.356" v="265" actId="478"/>
          <ac:spMkLst>
            <pc:docMk/>
            <pc:sldMk cId="1439419914" sldId="13691"/>
            <ac:spMk id="2" creationId="{31A71C1F-0E15-A2EC-8359-47970E3B51C6}"/>
          </ac:spMkLst>
        </pc:spChg>
        <pc:spChg chg="add mod">
          <ac:chgData name="Adriana Ivonne Cardenas" userId="3c795534-a2b8-4e77-9797-05fc6d0a2ea9" providerId="ADAL" clId="{2B84EFE0-68C0-48D0-B478-6DBBD4E431A1}" dt="2023-09-12T16:32:52.071" v="434" actId="1076"/>
          <ac:spMkLst>
            <pc:docMk/>
            <pc:sldMk cId="1439419914" sldId="13691"/>
            <ac:spMk id="3" creationId="{EA98B7FC-A10E-6C21-1FA7-C4DA52FB8970}"/>
          </ac:spMkLst>
        </pc:spChg>
        <pc:spChg chg="add mod">
          <ac:chgData name="Adriana Ivonne Cardenas" userId="3c795534-a2b8-4e77-9797-05fc6d0a2ea9" providerId="ADAL" clId="{2B84EFE0-68C0-48D0-B478-6DBBD4E431A1}" dt="2023-09-12T16:29:47.339" v="423" actId="20577"/>
          <ac:spMkLst>
            <pc:docMk/>
            <pc:sldMk cId="1439419914" sldId="13691"/>
            <ac:spMk id="4" creationId="{541A90FB-3EAE-4773-5895-5BE343755F64}"/>
          </ac:spMkLst>
        </pc:spChg>
        <pc:spChg chg="add mod">
          <ac:chgData name="Adriana Ivonne Cardenas" userId="3c795534-a2b8-4e77-9797-05fc6d0a2ea9" providerId="ADAL" clId="{2B84EFE0-68C0-48D0-B478-6DBBD4E431A1}" dt="2023-09-12T16:32:55.493" v="435" actId="1076"/>
          <ac:spMkLst>
            <pc:docMk/>
            <pc:sldMk cId="1439419914" sldId="13691"/>
            <ac:spMk id="6" creationId="{CD24E08F-3C3C-BF12-4B41-FF1480360C7C}"/>
          </ac:spMkLst>
        </pc:spChg>
        <pc:spChg chg="del">
          <ac:chgData name="Adriana Ivonne Cardenas" userId="3c795534-a2b8-4e77-9797-05fc6d0a2ea9" providerId="ADAL" clId="{2B84EFE0-68C0-48D0-B478-6DBBD4E431A1}" dt="2023-09-12T16:27:19.965" v="263" actId="478"/>
          <ac:spMkLst>
            <pc:docMk/>
            <pc:sldMk cId="1439419914" sldId="13691"/>
            <ac:spMk id="7" creationId="{C9448A14-2672-0A2B-6D21-DE7912433383}"/>
          </ac:spMkLst>
        </pc:spChg>
        <pc:spChg chg="add">
          <ac:chgData name="Adriana Ivonne Cardenas" userId="3c795534-a2b8-4e77-9797-05fc6d0a2ea9" providerId="ADAL" clId="{2B84EFE0-68C0-48D0-B478-6DBBD4E431A1}" dt="2023-09-12T16:31:50.265" v="425"/>
          <ac:spMkLst>
            <pc:docMk/>
            <pc:sldMk cId="1439419914" sldId="13691"/>
            <ac:spMk id="8" creationId="{9C1809EE-3053-E9C9-5D4A-D68AA177443D}"/>
          </ac:spMkLst>
        </pc:spChg>
        <pc:spChg chg="add mod">
          <ac:chgData name="Adriana Ivonne Cardenas" userId="3c795534-a2b8-4e77-9797-05fc6d0a2ea9" providerId="ADAL" clId="{2B84EFE0-68C0-48D0-B478-6DBBD4E431A1}" dt="2023-09-12T16:37:02.524" v="539" actId="20577"/>
          <ac:spMkLst>
            <pc:docMk/>
            <pc:sldMk cId="1439419914" sldId="13691"/>
            <ac:spMk id="12" creationId="{8FA75F02-819F-CC39-1535-520CBAECCA08}"/>
          </ac:spMkLst>
        </pc:spChg>
        <pc:spChg chg="add mod">
          <ac:chgData name="Adriana Ivonne Cardenas" userId="3c795534-a2b8-4e77-9797-05fc6d0a2ea9" providerId="ADAL" clId="{2B84EFE0-68C0-48D0-B478-6DBBD4E431A1}" dt="2023-09-12T16:37:46.769" v="595" actId="20577"/>
          <ac:spMkLst>
            <pc:docMk/>
            <pc:sldMk cId="1439419914" sldId="13691"/>
            <ac:spMk id="13" creationId="{F6A88760-2162-3E85-A3D8-A6E5E01C1F0A}"/>
          </ac:spMkLst>
        </pc:spChg>
        <pc:spChg chg="add mod">
          <ac:chgData name="Adriana Ivonne Cardenas" userId="3c795534-a2b8-4e77-9797-05fc6d0a2ea9" providerId="ADAL" clId="{2B84EFE0-68C0-48D0-B478-6DBBD4E431A1}" dt="2023-09-12T16:48:01.353" v="768" actId="404"/>
          <ac:spMkLst>
            <pc:docMk/>
            <pc:sldMk cId="1439419914" sldId="13691"/>
            <ac:spMk id="14" creationId="{0DE67230-CA99-CBB3-0D77-4277CBFF7182}"/>
          </ac:spMkLst>
        </pc:spChg>
        <pc:spChg chg="add mod">
          <ac:chgData name="Adriana Ivonne Cardenas" userId="3c795534-a2b8-4e77-9797-05fc6d0a2ea9" providerId="ADAL" clId="{2B84EFE0-68C0-48D0-B478-6DBBD4E431A1}" dt="2023-09-12T16:39:29.219" v="677" actId="1076"/>
          <ac:spMkLst>
            <pc:docMk/>
            <pc:sldMk cId="1439419914" sldId="13691"/>
            <ac:spMk id="15" creationId="{C2D20922-8FD8-F7C7-F25F-45A06B3951C8}"/>
          </ac:spMkLst>
        </pc:spChg>
        <pc:spChg chg="add mod">
          <ac:chgData name="Adriana Ivonne Cardenas" userId="3c795534-a2b8-4e77-9797-05fc6d0a2ea9" providerId="ADAL" clId="{2B84EFE0-68C0-48D0-B478-6DBBD4E431A1}" dt="2023-09-12T16:47:31.247" v="767" actId="20577"/>
          <ac:spMkLst>
            <pc:docMk/>
            <pc:sldMk cId="1439419914" sldId="13691"/>
            <ac:spMk id="16" creationId="{01785705-7A86-CDB8-05CA-4291D9760B58}"/>
          </ac:spMkLst>
        </pc:spChg>
        <pc:spChg chg="del">
          <ac:chgData name="Adriana Ivonne Cardenas" userId="3c795534-a2b8-4e77-9797-05fc6d0a2ea9" providerId="ADAL" clId="{2B84EFE0-68C0-48D0-B478-6DBBD4E431A1}" dt="2023-09-12T16:21:44.948" v="241" actId="478"/>
          <ac:spMkLst>
            <pc:docMk/>
            <pc:sldMk cId="1439419914" sldId="13691"/>
            <ac:spMk id="22" creationId="{40CB671F-28D5-8882-2C4B-34ED0B6C5C55}"/>
          </ac:spMkLst>
        </pc:spChg>
        <pc:spChg chg="del">
          <ac:chgData name="Adriana Ivonne Cardenas" userId="3c795534-a2b8-4e77-9797-05fc6d0a2ea9" providerId="ADAL" clId="{2B84EFE0-68C0-48D0-B478-6DBBD4E431A1}" dt="2023-09-12T16:21:48.221" v="242" actId="478"/>
          <ac:spMkLst>
            <pc:docMk/>
            <pc:sldMk cId="1439419914" sldId="13691"/>
            <ac:spMk id="23" creationId="{D8925BB5-811F-2255-D0C2-2BECE8049E97}"/>
          </ac:spMkLst>
        </pc:spChg>
        <pc:spChg chg="del">
          <ac:chgData name="Adriana Ivonne Cardenas" userId="3c795534-a2b8-4e77-9797-05fc6d0a2ea9" providerId="ADAL" clId="{2B84EFE0-68C0-48D0-B478-6DBBD4E431A1}" dt="2023-09-12T16:22:14.982" v="250" actId="478"/>
          <ac:spMkLst>
            <pc:docMk/>
            <pc:sldMk cId="1439419914" sldId="13691"/>
            <ac:spMk id="24" creationId="{194553B6-AEA4-EC82-515C-EF7DFD82823D}"/>
          </ac:spMkLst>
        </pc:spChg>
        <pc:spChg chg="del">
          <ac:chgData name="Adriana Ivonne Cardenas" userId="3c795534-a2b8-4e77-9797-05fc6d0a2ea9" providerId="ADAL" clId="{2B84EFE0-68C0-48D0-B478-6DBBD4E431A1}" dt="2023-09-12T16:27:09.108" v="257" actId="478"/>
          <ac:spMkLst>
            <pc:docMk/>
            <pc:sldMk cId="1439419914" sldId="13691"/>
            <ac:spMk id="28" creationId="{989D37B0-4115-9C03-53BE-D3A3B50422E4}"/>
          </ac:spMkLst>
        </pc:spChg>
        <pc:spChg chg="del">
          <ac:chgData name="Adriana Ivonne Cardenas" userId="3c795534-a2b8-4e77-9797-05fc6d0a2ea9" providerId="ADAL" clId="{2B84EFE0-68C0-48D0-B478-6DBBD4E431A1}" dt="2023-09-12T16:27:14.997" v="261" actId="478"/>
          <ac:spMkLst>
            <pc:docMk/>
            <pc:sldMk cId="1439419914" sldId="13691"/>
            <ac:spMk id="29" creationId="{40E98052-9D7D-0B47-2C43-6C2F926F016A}"/>
          </ac:spMkLst>
        </pc:spChg>
        <pc:spChg chg="del">
          <ac:chgData name="Adriana Ivonne Cardenas" userId="3c795534-a2b8-4e77-9797-05fc6d0a2ea9" providerId="ADAL" clId="{2B84EFE0-68C0-48D0-B478-6DBBD4E431A1}" dt="2023-09-12T16:27:18.058" v="262" actId="478"/>
          <ac:spMkLst>
            <pc:docMk/>
            <pc:sldMk cId="1439419914" sldId="13691"/>
            <ac:spMk id="30" creationId="{1201FA37-43ED-CCF8-2213-316E23701D02}"/>
          </ac:spMkLst>
        </pc:spChg>
        <pc:spChg chg="mod">
          <ac:chgData name="Adriana Ivonne Cardenas" userId="3c795534-a2b8-4e77-9797-05fc6d0a2ea9" providerId="ADAL" clId="{2B84EFE0-68C0-48D0-B478-6DBBD4E431A1}" dt="2023-09-12T16:22:25.906" v="254" actId="1076"/>
          <ac:spMkLst>
            <pc:docMk/>
            <pc:sldMk cId="1439419914" sldId="13691"/>
            <ac:spMk id="36" creationId="{A0FA5BA6-3E29-2966-0B6B-56159B5226C2}"/>
          </ac:spMkLst>
        </pc:spChg>
        <pc:spChg chg="mod">
          <ac:chgData name="Adriana Ivonne Cardenas" userId="3c795534-a2b8-4e77-9797-05fc6d0a2ea9" providerId="ADAL" clId="{2B84EFE0-68C0-48D0-B478-6DBBD4E431A1}" dt="2023-09-12T16:22:23.400" v="253" actId="1076"/>
          <ac:spMkLst>
            <pc:docMk/>
            <pc:sldMk cId="1439419914" sldId="13691"/>
            <ac:spMk id="37" creationId="{B595914B-E7B2-5998-3DFE-53A31EF65F2D}"/>
          </ac:spMkLst>
        </pc:spChg>
        <pc:spChg chg="del mod">
          <ac:chgData name="Adriana Ivonne Cardenas" userId="3c795534-a2b8-4e77-9797-05fc6d0a2ea9" providerId="ADAL" clId="{2B84EFE0-68C0-48D0-B478-6DBBD4E431A1}" dt="2023-09-12T16:27:10.726" v="258" actId="478"/>
          <ac:spMkLst>
            <pc:docMk/>
            <pc:sldMk cId="1439419914" sldId="13691"/>
            <ac:spMk id="39" creationId="{4FA12585-60F1-53BB-E281-EF3CC58C7495}"/>
          </ac:spMkLst>
        </pc:spChg>
        <pc:spChg chg="del">
          <ac:chgData name="Adriana Ivonne Cardenas" userId="3c795534-a2b8-4e77-9797-05fc6d0a2ea9" providerId="ADAL" clId="{2B84EFE0-68C0-48D0-B478-6DBBD4E431A1}" dt="2023-09-12T16:27:21.732" v="264" actId="478"/>
          <ac:spMkLst>
            <pc:docMk/>
            <pc:sldMk cId="1439419914" sldId="13691"/>
            <ac:spMk id="771" creationId="{00000000-0000-0000-0000-000000000000}"/>
          </ac:spMkLst>
        </pc:spChg>
        <pc:picChg chg="add del mod">
          <ac:chgData name="Adriana Ivonne Cardenas" userId="3c795534-a2b8-4e77-9797-05fc6d0a2ea9" providerId="ADAL" clId="{2B84EFE0-68C0-48D0-B478-6DBBD4E431A1}" dt="2023-09-12T16:32:31.907" v="430" actId="478"/>
          <ac:picMkLst>
            <pc:docMk/>
            <pc:sldMk cId="1439419914" sldId="13691"/>
            <ac:picMk id="10" creationId="{A894ED6D-956F-B0B9-1EF6-CB8605BB8B3A}"/>
          </ac:picMkLst>
        </pc:picChg>
        <pc:picChg chg="add mod">
          <ac:chgData name="Adriana Ivonne Cardenas" userId="3c795534-a2b8-4e77-9797-05fc6d0a2ea9" providerId="ADAL" clId="{2B84EFE0-68C0-48D0-B478-6DBBD4E431A1}" dt="2023-09-12T16:32:58.149" v="437" actId="1076"/>
          <ac:picMkLst>
            <pc:docMk/>
            <pc:sldMk cId="1439419914" sldId="13691"/>
            <ac:picMk id="11" creationId="{6ED863A2-AA0B-AA82-B6BF-4B2FABAD23D8}"/>
          </ac:picMkLst>
        </pc:picChg>
        <pc:picChg chg="add mod">
          <ac:chgData name="Adriana Ivonne Cardenas" userId="3c795534-a2b8-4e77-9797-05fc6d0a2ea9" providerId="ADAL" clId="{2B84EFE0-68C0-48D0-B478-6DBBD4E431A1}" dt="2023-09-12T16:56:59.766" v="1021"/>
          <ac:picMkLst>
            <pc:docMk/>
            <pc:sldMk cId="1439419914" sldId="13691"/>
            <ac:picMk id="17" creationId="{2368F68E-F9ED-FFA3-96B0-B7E37F3DE66B}"/>
          </ac:picMkLst>
        </pc:picChg>
        <pc:picChg chg="del">
          <ac:chgData name="Adriana Ivonne Cardenas" userId="3c795534-a2b8-4e77-9797-05fc6d0a2ea9" providerId="ADAL" clId="{2B84EFE0-68C0-48D0-B478-6DBBD4E431A1}" dt="2023-09-12T16:21:42.521" v="240" actId="478"/>
          <ac:picMkLst>
            <pc:docMk/>
            <pc:sldMk cId="1439419914" sldId="13691"/>
            <ac:picMk id="19" creationId="{16876A8B-D061-CD3B-E1E3-35AD0F05CBC5}"/>
          </ac:picMkLst>
        </pc:picChg>
        <pc:picChg chg="del">
          <ac:chgData name="Adriana Ivonne Cardenas" userId="3c795534-a2b8-4e77-9797-05fc6d0a2ea9" providerId="ADAL" clId="{2B84EFE0-68C0-48D0-B478-6DBBD4E431A1}" dt="2023-09-12T16:22:32.971" v="255" actId="478"/>
          <ac:picMkLst>
            <pc:docMk/>
            <pc:sldMk cId="1439419914" sldId="13691"/>
            <ac:picMk id="27" creationId="{CC478220-C5B7-5A63-29DF-F53BE293AA60}"/>
          </ac:picMkLst>
        </pc:picChg>
        <pc:picChg chg="mod">
          <ac:chgData name="Adriana Ivonne Cardenas" userId="3c795534-a2b8-4e77-9797-05fc6d0a2ea9" providerId="ADAL" clId="{2B84EFE0-68C0-48D0-B478-6DBBD4E431A1}" dt="2023-09-12T16:21:54.380" v="244" actId="1076"/>
          <ac:picMkLst>
            <pc:docMk/>
            <pc:sldMk cId="1439419914" sldId="13691"/>
            <ac:picMk id="34" creationId="{3C0DDE04-36BE-052F-BC34-4DCC3DADA5E1}"/>
          </ac:picMkLst>
        </pc:picChg>
        <pc:picChg chg="del">
          <ac:chgData name="Adriana Ivonne Cardenas" userId="3c795534-a2b8-4e77-9797-05fc6d0a2ea9" providerId="ADAL" clId="{2B84EFE0-68C0-48D0-B478-6DBBD4E431A1}" dt="2023-09-12T16:22:15.840" v="251" actId="478"/>
          <ac:picMkLst>
            <pc:docMk/>
            <pc:sldMk cId="1439419914" sldId="13691"/>
            <ac:picMk id="1026" creationId="{A3EA5F1A-A4B4-AE8C-6255-68C4E5C19A8A}"/>
          </ac:picMkLst>
        </pc:picChg>
        <pc:picChg chg="add mod">
          <ac:chgData name="Adriana Ivonne Cardenas" userId="3c795534-a2b8-4e77-9797-05fc6d0a2ea9" providerId="ADAL" clId="{2B84EFE0-68C0-48D0-B478-6DBBD4E431A1}" dt="2023-09-12T16:36:16.272" v="439" actId="1076"/>
          <ac:picMkLst>
            <pc:docMk/>
            <pc:sldMk cId="1439419914" sldId="13691"/>
            <ac:picMk id="2052" creationId="{EA00FE23-C2C5-C6D9-13E8-4F02FDE39D24}"/>
          </ac:picMkLst>
        </pc:picChg>
        <pc:cxnChg chg="del">
          <ac:chgData name="Adriana Ivonne Cardenas" userId="3c795534-a2b8-4e77-9797-05fc6d0a2ea9" providerId="ADAL" clId="{2B84EFE0-68C0-48D0-B478-6DBBD4E431A1}" dt="2023-09-12T16:27:24.536" v="266" actId="478"/>
          <ac:cxnSpMkLst>
            <pc:docMk/>
            <pc:sldMk cId="1439419914" sldId="13691"/>
            <ac:cxnSpMk id="5" creationId="{18BE662D-82BE-A1CB-98B7-97B8B97AC5C1}"/>
          </ac:cxnSpMkLst>
        </pc:cxnChg>
        <pc:cxnChg chg="del">
          <ac:chgData name="Adriana Ivonne Cardenas" userId="3c795534-a2b8-4e77-9797-05fc6d0a2ea9" providerId="ADAL" clId="{2B84EFE0-68C0-48D0-B478-6DBBD4E431A1}" dt="2023-09-12T16:21:49.285" v="243" actId="478"/>
          <ac:cxnSpMkLst>
            <pc:docMk/>
            <pc:sldMk cId="1439419914" sldId="13691"/>
            <ac:cxnSpMk id="25" creationId="{5079FB20-2D17-DF60-A27B-CC95AB0FFF56}"/>
          </ac:cxnSpMkLst>
        </pc:cxnChg>
        <pc:cxnChg chg="del">
          <ac:chgData name="Adriana Ivonne Cardenas" userId="3c795534-a2b8-4e77-9797-05fc6d0a2ea9" providerId="ADAL" clId="{2B84EFE0-68C0-48D0-B478-6DBBD4E431A1}" dt="2023-09-12T16:27:11.676" v="259" actId="478"/>
          <ac:cxnSpMkLst>
            <pc:docMk/>
            <pc:sldMk cId="1439419914" sldId="13691"/>
            <ac:cxnSpMk id="31" creationId="{824AF6D9-5136-BE8E-12B4-DAB5F2EFE007}"/>
          </ac:cxnSpMkLst>
        </pc:cxnChg>
        <pc:cxnChg chg="del">
          <ac:chgData name="Adriana Ivonne Cardenas" userId="3c795534-a2b8-4e77-9797-05fc6d0a2ea9" providerId="ADAL" clId="{2B84EFE0-68C0-48D0-B478-6DBBD4E431A1}" dt="2023-09-12T16:27:12.529" v="260" actId="478"/>
          <ac:cxnSpMkLst>
            <pc:docMk/>
            <pc:sldMk cId="1439419914" sldId="13691"/>
            <ac:cxnSpMk id="38" creationId="{A62005E2-B5B9-9EC9-7169-66C92C3A48B2}"/>
          </ac:cxnSpMkLst>
        </pc:cxnChg>
        <pc:cxnChg chg="del">
          <ac:chgData name="Adriana Ivonne Cardenas" userId="3c795534-a2b8-4e77-9797-05fc6d0a2ea9" providerId="ADAL" clId="{2B84EFE0-68C0-48D0-B478-6DBBD4E431A1}" dt="2023-09-12T16:27:33.434" v="267" actId="478"/>
          <ac:cxnSpMkLst>
            <pc:docMk/>
            <pc:sldMk cId="1439419914" sldId="13691"/>
            <ac:cxnSpMk id="778" creationId="{00000000-0000-0000-0000-000000000000}"/>
          </ac:cxnSpMkLst>
        </pc:cxnChg>
        <pc:cxnChg chg="mod">
          <ac:chgData name="Adriana Ivonne Cardenas" userId="3c795534-a2b8-4e77-9797-05fc6d0a2ea9" providerId="ADAL" clId="{2B84EFE0-68C0-48D0-B478-6DBBD4E431A1}" dt="2023-09-12T16:27:55.267" v="270" actId="1076"/>
          <ac:cxnSpMkLst>
            <pc:docMk/>
            <pc:sldMk cId="1439419914" sldId="13691"/>
            <ac:cxnSpMk id="779" creationId="{00000000-0000-0000-0000-000000000000}"/>
          </ac:cxnSpMkLst>
        </pc:cxnChg>
        <pc:cxnChg chg="mod">
          <ac:chgData name="Adriana Ivonne Cardenas" userId="3c795534-a2b8-4e77-9797-05fc6d0a2ea9" providerId="ADAL" clId="{2B84EFE0-68C0-48D0-B478-6DBBD4E431A1}" dt="2023-09-12T16:29:55.993" v="424" actId="1076"/>
          <ac:cxnSpMkLst>
            <pc:docMk/>
            <pc:sldMk cId="1439419914" sldId="13691"/>
            <ac:cxnSpMk id="780" creationId="{00000000-0000-0000-0000-000000000000}"/>
          </ac:cxnSpMkLst>
        </pc:cxnChg>
      </pc:sldChg>
      <pc:sldChg chg="del">
        <pc:chgData name="Adriana Ivonne Cardenas" userId="3c795534-a2b8-4e77-9797-05fc6d0a2ea9" providerId="ADAL" clId="{2B84EFE0-68C0-48D0-B478-6DBBD4E431A1}" dt="2023-09-12T16:04:30.293" v="153" actId="47"/>
        <pc:sldMkLst>
          <pc:docMk/>
          <pc:sldMk cId="839631355" sldId="13693"/>
        </pc:sldMkLst>
      </pc:sldChg>
      <pc:sldChg chg="del">
        <pc:chgData name="Adriana Ivonne Cardenas" userId="3c795534-a2b8-4e77-9797-05fc6d0a2ea9" providerId="ADAL" clId="{2B84EFE0-68C0-48D0-B478-6DBBD4E431A1}" dt="2023-09-12T15:37:37.284" v="150" actId="47"/>
        <pc:sldMkLst>
          <pc:docMk/>
          <pc:sldMk cId="247757896" sldId="13695"/>
        </pc:sldMkLst>
      </pc:sldChg>
      <pc:sldChg chg="del">
        <pc:chgData name="Adriana Ivonne Cardenas" userId="3c795534-a2b8-4e77-9797-05fc6d0a2ea9" providerId="ADAL" clId="{2B84EFE0-68C0-48D0-B478-6DBBD4E431A1}" dt="2023-09-12T15:36:45.293" v="149" actId="47"/>
        <pc:sldMkLst>
          <pc:docMk/>
          <pc:sldMk cId="821535544" sldId="13696"/>
        </pc:sldMkLst>
      </pc:sldChg>
      <pc:sldChg chg="del">
        <pc:chgData name="Adriana Ivonne Cardenas" userId="3c795534-a2b8-4e77-9797-05fc6d0a2ea9" providerId="ADAL" clId="{2B84EFE0-68C0-48D0-B478-6DBBD4E431A1}" dt="2023-09-12T15:37:37.284" v="150" actId="47"/>
        <pc:sldMkLst>
          <pc:docMk/>
          <pc:sldMk cId="4153666341" sldId="13697"/>
        </pc:sldMkLst>
      </pc:sldChg>
      <pc:sldChg chg="del">
        <pc:chgData name="Adriana Ivonne Cardenas" userId="3c795534-a2b8-4e77-9797-05fc6d0a2ea9" providerId="ADAL" clId="{2B84EFE0-68C0-48D0-B478-6DBBD4E431A1}" dt="2023-09-12T15:37:37.284" v="150" actId="47"/>
        <pc:sldMkLst>
          <pc:docMk/>
          <pc:sldMk cId="2552407589" sldId="13698"/>
        </pc:sldMkLst>
      </pc:sldChg>
      <pc:sldChg chg="addSp modSp mod">
        <pc:chgData name="Adriana Ivonne Cardenas" userId="3c795534-a2b8-4e77-9797-05fc6d0a2ea9" providerId="ADAL" clId="{2B84EFE0-68C0-48D0-B478-6DBBD4E431A1}" dt="2023-09-12T19:15:31.016" v="1061" actId="1076"/>
        <pc:sldMkLst>
          <pc:docMk/>
          <pc:sldMk cId="4128808473" sldId="13703"/>
        </pc:sldMkLst>
        <pc:spChg chg="mod">
          <ac:chgData name="Adriana Ivonne Cardenas" userId="3c795534-a2b8-4e77-9797-05fc6d0a2ea9" providerId="ADAL" clId="{2B84EFE0-68C0-48D0-B478-6DBBD4E431A1}" dt="2023-09-12T19:14:19.532" v="1056" actId="1076"/>
          <ac:spMkLst>
            <pc:docMk/>
            <pc:sldMk cId="4128808473" sldId="13703"/>
            <ac:spMk id="14" creationId="{28DC177E-6242-93A6-4815-F086871E0AF3}"/>
          </ac:spMkLst>
        </pc:spChg>
        <pc:picChg chg="add mod">
          <ac:chgData name="Adriana Ivonne Cardenas" userId="3c795534-a2b8-4e77-9797-05fc6d0a2ea9" providerId="ADAL" clId="{2B84EFE0-68C0-48D0-B478-6DBBD4E431A1}" dt="2023-09-12T19:15:31.016" v="1061" actId="1076"/>
          <ac:picMkLst>
            <pc:docMk/>
            <pc:sldMk cId="4128808473" sldId="13703"/>
            <ac:picMk id="2" creationId="{1F6671E7-40D9-90B0-18F2-01933E9EDB20}"/>
          </ac:picMkLst>
        </pc:picChg>
      </pc:sldChg>
      <pc:sldChg chg="addSp delSp modSp mod">
        <pc:chgData name="Adriana Ivonne Cardenas" userId="3c795534-a2b8-4e77-9797-05fc6d0a2ea9" providerId="ADAL" clId="{2B84EFE0-68C0-48D0-B478-6DBBD4E431A1}" dt="2023-09-12T19:26:37.315" v="1333"/>
        <pc:sldMkLst>
          <pc:docMk/>
          <pc:sldMk cId="3968543050" sldId="13706"/>
        </pc:sldMkLst>
        <pc:spChg chg="del">
          <ac:chgData name="Adriana Ivonne Cardenas" userId="3c795534-a2b8-4e77-9797-05fc6d0a2ea9" providerId="ADAL" clId="{2B84EFE0-68C0-48D0-B478-6DBBD4E431A1}" dt="2023-09-12T16:55:45.693" v="1011" actId="478"/>
          <ac:spMkLst>
            <pc:docMk/>
            <pc:sldMk cId="3968543050" sldId="13706"/>
            <ac:spMk id="5" creationId="{568F65D0-3C6E-FEB8-1662-9D5F7457F0B3}"/>
          </ac:spMkLst>
        </pc:spChg>
        <pc:spChg chg="add mod">
          <ac:chgData name="Adriana Ivonne Cardenas" userId="3c795534-a2b8-4e77-9797-05fc6d0a2ea9" providerId="ADAL" clId="{2B84EFE0-68C0-48D0-B478-6DBBD4E431A1}" dt="2023-09-12T19:12:19.164" v="1042" actId="20577"/>
          <ac:spMkLst>
            <pc:docMk/>
            <pc:sldMk cId="3968543050" sldId="13706"/>
            <ac:spMk id="7" creationId="{95D3BAA8-D5BD-818C-C711-1216DAAC926D}"/>
          </ac:spMkLst>
        </pc:spChg>
        <pc:graphicFrameChg chg="add mod modGraphic">
          <ac:chgData name="Adriana Ivonne Cardenas" userId="3c795534-a2b8-4e77-9797-05fc6d0a2ea9" providerId="ADAL" clId="{2B84EFE0-68C0-48D0-B478-6DBBD4E431A1}" dt="2023-09-12T19:26:37.315" v="1333"/>
          <ac:graphicFrameMkLst>
            <pc:docMk/>
            <pc:sldMk cId="3968543050" sldId="13706"/>
            <ac:graphicFrameMk id="4" creationId="{D14D56BD-A94E-75C1-AF73-A613907EE4D3}"/>
          </ac:graphicFrameMkLst>
        </pc:graphicFrameChg>
        <pc:picChg chg="add mod">
          <ac:chgData name="Adriana Ivonne Cardenas" userId="3c795534-a2b8-4e77-9797-05fc6d0a2ea9" providerId="ADAL" clId="{2B84EFE0-68C0-48D0-B478-6DBBD4E431A1}" dt="2023-09-12T16:57:26.830" v="1026"/>
          <ac:picMkLst>
            <pc:docMk/>
            <pc:sldMk cId="3968543050" sldId="13706"/>
            <ac:picMk id="2" creationId="{D363C71E-344B-2B0E-B918-E4480EA87C2E}"/>
          </ac:picMkLst>
        </pc:picChg>
        <pc:picChg chg="del">
          <ac:chgData name="Adriana Ivonne Cardenas" userId="3c795534-a2b8-4e77-9797-05fc6d0a2ea9" providerId="ADAL" clId="{2B84EFE0-68C0-48D0-B478-6DBBD4E431A1}" dt="2023-09-12T16:55:46.572" v="1012" actId="478"/>
          <ac:picMkLst>
            <pc:docMk/>
            <pc:sldMk cId="3968543050" sldId="13706"/>
            <ac:picMk id="14" creationId="{50558C7A-53CC-D90D-35E4-C9EAB5C3BCF4}"/>
          </ac:picMkLst>
        </pc:picChg>
      </pc:sldChg>
      <pc:sldChg chg="addSp delSp modSp mod">
        <pc:chgData name="Adriana Ivonne Cardenas" userId="3c795534-a2b8-4e77-9797-05fc6d0a2ea9" providerId="ADAL" clId="{2B84EFE0-68C0-48D0-B478-6DBBD4E431A1}" dt="2023-09-12T19:19:34.906" v="1085" actId="1076"/>
        <pc:sldMkLst>
          <pc:docMk/>
          <pc:sldMk cId="2808524294" sldId="13707"/>
        </pc:sldMkLst>
        <pc:spChg chg="add mod">
          <ac:chgData name="Adriana Ivonne Cardenas" userId="3c795534-a2b8-4e77-9797-05fc6d0a2ea9" providerId="ADAL" clId="{2B84EFE0-68C0-48D0-B478-6DBBD4E431A1}" dt="2023-09-12T15:25:30.051" v="14" actId="1076"/>
          <ac:spMkLst>
            <pc:docMk/>
            <pc:sldMk cId="2808524294" sldId="13707"/>
            <ac:spMk id="5" creationId="{0CB519A3-FCD1-47C2-DFE3-98293EBA7CA9}"/>
          </ac:spMkLst>
        </pc:spChg>
        <pc:spChg chg="del">
          <ac:chgData name="Adriana Ivonne Cardenas" userId="3c795534-a2b8-4e77-9797-05fc6d0a2ea9" providerId="ADAL" clId="{2B84EFE0-68C0-48D0-B478-6DBBD4E431A1}" dt="2023-09-12T15:21:49.891" v="10" actId="478"/>
          <ac:spMkLst>
            <pc:docMk/>
            <pc:sldMk cId="2808524294" sldId="13707"/>
            <ac:spMk id="8" creationId="{E575A43F-7436-E994-9FB5-7D339B3C36D3}"/>
          </ac:spMkLst>
        </pc:spChg>
        <pc:picChg chg="del">
          <ac:chgData name="Adriana Ivonne Cardenas" userId="3c795534-a2b8-4e77-9797-05fc6d0a2ea9" providerId="ADAL" clId="{2B84EFE0-68C0-48D0-B478-6DBBD4E431A1}" dt="2023-09-12T15:21:43.283" v="8" actId="478"/>
          <ac:picMkLst>
            <pc:docMk/>
            <pc:sldMk cId="2808524294" sldId="13707"/>
            <ac:picMk id="4" creationId="{52754BA4-92EA-5758-3F0B-60A63CFB7162}"/>
          </ac:picMkLst>
        </pc:picChg>
        <pc:picChg chg="add mod">
          <ac:chgData name="Adriana Ivonne Cardenas" userId="3c795534-a2b8-4e77-9797-05fc6d0a2ea9" providerId="ADAL" clId="{2B84EFE0-68C0-48D0-B478-6DBBD4E431A1}" dt="2023-09-12T16:57:31.333" v="1028"/>
          <ac:picMkLst>
            <pc:docMk/>
            <pc:sldMk cId="2808524294" sldId="13707"/>
            <ac:picMk id="7" creationId="{E98945EB-456B-A02B-6896-63A21524DCD3}"/>
          </ac:picMkLst>
        </pc:picChg>
        <pc:picChg chg="add mod">
          <ac:chgData name="Adriana Ivonne Cardenas" userId="3c795534-a2b8-4e77-9797-05fc6d0a2ea9" providerId="ADAL" clId="{2B84EFE0-68C0-48D0-B478-6DBBD4E431A1}" dt="2023-09-12T19:19:34.906" v="1085" actId="1076"/>
          <ac:picMkLst>
            <pc:docMk/>
            <pc:sldMk cId="2808524294" sldId="13707"/>
            <ac:picMk id="1026" creationId="{91914A5F-2812-5536-81EF-A101DABA8ACF}"/>
          </ac:picMkLst>
        </pc:picChg>
      </pc:sldChg>
      <pc:sldChg chg="addSp delSp modSp add mod ord">
        <pc:chgData name="Adriana Ivonne Cardenas" userId="3c795534-a2b8-4e77-9797-05fc6d0a2ea9" providerId="ADAL" clId="{2B84EFE0-68C0-48D0-B478-6DBBD4E431A1}" dt="2023-09-12T16:56:56.271" v="1020"/>
        <pc:sldMkLst>
          <pc:docMk/>
          <pc:sldMk cId="1439889858" sldId="13709"/>
        </pc:sldMkLst>
        <pc:spChg chg="mod">
          <ac:chgData name="Adriana Ivonne Cardenas" userId="3c795534-a2b8-4e77-9797-05fc6d0a2ea9" providerId="ADAL" clId="{2B84EFE0-68C0-48D0-B478-6DBBD4E431A1}" dt="2023-09-12T16:21:03.378" v="233" actId="1076"/>
          <ac:spMkLst>
            <pc:docMk/>
            <pc:sldMk cId="1439889858" sldId="13709"/>
            <ac:spMk id="2" creationId="{31A71C1F-0E15-A2EC-8359-47970E3B51C6}"/>
          </ac:spMkLst>
        </pc:spChg>
        <pc:spChg chg="mod">
          <ac:chgData name="Adriana Ivonne Cardenas" userId="3c795534-a2b8-4e77-9797-05fc6d0a2ea9" providerId="ADAL" clId="{2B84EFE0-68C0-48D0-B478-6DBBD4E431A1}" dt="2023-09-12T16:21:10.248" v="235" actId="1076"/>
          <ac:spMkLst>
            <pc:docMk/>
            <pc:sldMk cId="1439889858" sldId="13709"/>
            <ac:spMk id="7" creationId="{C9448A14-2672-0A2B-6D21-DE7912433383}"/>
          </ac:spMkLst>
        </pc:spChg>
        <pc:spChg chg="mod">
          <ac:chgData name="Adriana Ivonne Cardenas" userId="3c795534-a2b8-4e77-9797-05fc6d0a2ea9" providerId="ADAL" clId="{2B84EFE0-68C0-48D0-B478-6DBBD4E431A1}" dt="2023-09-12T16:20:53.332" v="231" actId="1076"/>
          <ac:spMkLst>
            <pc:docMk/>
            <pc:sldMk cId="1439889858" sldId="13709"/>
            <ac:spMk id="28" creationId="{989D37B0-4115-9C03-53BE-D3A3B50422E4}"/>
          </ac:spMkLst>
        </pc:spChg>
        <pc:spChg chg="add del mod">
          <ac:chgData name="Adriana Ivonne Cardenas" userId="3c795534-a2b8-4e77-9797-05fc6d0a2ea9" providerId="ADAL" clId="{2B84EFE0-68C0-48D0-B478-6DBBD4E431A1}" dt="2023-09-12T16:20:44.668" v="228" actId="1076"/>
          <ac:spMkLst>
            <pc:docMk/>
            <pc:sldMk cId="1439889858" sldId="13709"/>
            <ac:spMk id="29" creationId="{40E98052-9D7D-0B47-2C43-6C2F926F016A}"/>
          </ac:spMkLst>
        </pc:spChg>
        <pc:spChg chg="add del mod">
          <ac:chgData name="Adriana Ivonne Cardenas" userId="3c795534-a2b8-4e77-9797-05fc6d0a2ea9" providerId="ADAL" clId="{2B84EFE0-68C0-48D0-B478-6DBBD4E431A1}" dt="2023-09-12T16:20:47.418" v="229" actId="1076"/>
          <ac:spMkLst>
            <pc:docMk/>
            <pc:sldMk cId="1439889858" sldId="13709"/>
            <ac:spMk id="30" creationId="{1201FA37-43ED-CCF8-2213-316E23701D02}"/>
          </ac:spMkLst>
        </pc:spChg>
        <pc:spChg chg="add del">
          <ac:chgData name="Adriana Ivonne Cardenas" userId="3c795534-a2b8-4e77-9797-05fc6d0a2ea9" providerId="ADAL" clId="{2B84EFE0-68C0-48D0-B478-6DBBD4E431A1}" dt="2023-09-12T16:19:39.098" v="183" actId="478"/>
          <ac:spMkLst>
            <pc:docMk/>
            <pc:sldMk cId="1439889858" sldId="13709"/>
            <ac:spMk id="36" creationId="{A0FA5BA6-3E29-2966-0B6B-56159B5226C2}"/>
          </ac:spMkLst>
        </pc:spChg>
        <pc:spChg chg="add del">
          <ac:chgData name="Adriana Ivonne Cardenas" userId="3c795534-a2b8-4e77-9797-05fc6d0a2ea9" providerId="ADAL" clId="{2B84EFE0-68C0-48D0-B478-6DBBD4E431A1}" dt="2023-09-12T16:19:37.667" v="182" actId="478"/>
          <ac:spMkLst>
            <pc:docMk/>
            <pc:sldMk cId="1439889858" sldId="13709"/>
            <ac:spMk id="37" creationId="{B595914B-E7B2-5998-3DFE-53A31EF65F2D}"/>
          </ac:spMkLst>
        </pc:spChg>
        <pc:spChg chg="del">
          <ac:chgData name="Adriana Ivonne Cardenas" userId="3c795534-a2b8-4e77-9797-05fc6d0a2ea9" providerId="ADAL" clId="{2B84EFE0-68C0-48D0-B478-6DBBD4E431A1}" dt="2023-09-12T16:19:40.940" v="184" actId="478"/>
          <ac:spMkLst>
            <pc:docMk/>
            <pc:sldMk cId="1439889858" sldId="13709"/>
            <ac:spMk id="39" creationId="{4FA12585-60F1-53BB-E281-EF3CC58C7495}"/>
          </ac:spMkLst>
        </pc:spChg>
        <pc:spChg chg="mod">
          <ac:chgData name="Adriana Ivonne Cardenas" userId="3c795534-a2b8-4e77-9797-05fc6d0a2ea9" providerId="ADAL" clId="{2B84EFE0-68C0-48D0-B478-6DBBD4E431A1}" dt="2023-09-12T16:21:15.316" v="236" actId="1076"/>
          <ac:spMkLst>
            <pc:docMk/>
            <pc:sldMk cId="1439889858" sldId="13709"/>
            <ac:spMk id="771" creationId="{00000000-0000-0000-0000-000000000000}"/>
          </ac:spMkLst>
        </pc:spChg>
        <pc:picChg chg="add mod">
          <ac:chgData name="Adriana Ivonne Cardenas" userId="3c795534-a2b8-4e77-9797-05fc6d0a2ea9" providerId="ADAL" clId="{2B84EFE0-68C0-48D0-B478-6DBBD4E431A1}" dt="2023-09-12T16:56:56.271" v="1020"/>
          <ac:picMkLst>
            <pc:docMk/>
            <pc:sldMk cId="1439889858" sldId="13709"/>
            <ac:picMk id="4" creationId="{0F34FD6C-7DBF-B37E-07CE-44E7BE4E7C40}"/>
          </ac:picMkLst>
        </pc:picChg>
        <pc:picChg chg="add del mod">
          <ac:chgData name="Adriana Ivonne Cardenas" userId="3c795534-a2b8-4e77-9797-05fc6d0a2ea9" providerId="ADAL" clId="{2B84EFE0-68C0-48D0-B478-6DBBD4E431A1}" dt="2023-09-12T16:20:23.875" v="223" actId="1036"/>
          <ac:picMkLst>
            <pc:docMk/>
            <pc:sldMk cId="1439889858" sldId="13709"/>
            <ac:picMk id="27" creationId="{CC478220-C5B7-5A63-29DF-F53BE293AA60}"/>
          </ac:picMkLst>
        </pc:picChg>
        <pc:picChg chg="add del">
          <ac:chgData name="Adriana Ivonne Cardenas" userId="3c795534-a2b8-4e77-9797-05fc6d0a2ea9" providerId="ADAL" clId="{2B84EFE0-68C0-48D0-B478-6DBBD4E431A1}" dt="2023-09-12T16:19:34.844" v="181" actId="478"/>
          <ac:picMkLst>
            <pc:docMk/>
            <pc:sldMk cId="1439889858" sldId="13709"/>
            <ac:picMk id="34" creationId="{3C0DDE04-36BE-052F-BC34-4DCC3DADA5E1}"/>
          </ac:picMkLst>
        </pc:picChg>
        <pc:picChg chg="mod">
          <ac:chgData name="Adriana Ivonne Cardenas" userId="3c795534-a2b8-4e77-9797-05fc6d0a2ea9" providerId="ADAL" clId="{2B84EFE0-68C0-48D0-B478-6DBBD4E431A1}" dt="2023-09-12T16:21:06.697" v="234" actId="1076"/>
          <ac:picMkLst>
            <pc:docMk/>
            <pc:sldMk cId="1439889858" sldId="13709"/>
            <ac:picMk id="1026" creationId="{A3EA5F1A-A4B4-AE8C-6255-68C4E5C19A8A}"/>
          </ac:picMkLst>
        </pc:picChg>
        <pc:cxnChg chg="del">
          <ac:chgData name="Adriana Ivonne Cardenas" userId="3c795534-a2b8-4e77-9797-05fc6d0a2ea9" providerId="ADAL" clId="{2B84EFE0-68C0-48D0-B478-6DBBD4E431A1}" dt="2023-09-12T16:20:59.688" v="232" actId="478"/>
          <ac:cxnSpMkLst>
            <pc:docMk/>
            <pc:sldMk cId="1439889858" sldId="13709"/>
            <ac:cxnSpMk id="5" creationId="{18BE662D-82BE-A1CB-98B7-97B8B97AC5C1}"/>
          </ac:cxnSpMkLst>
        </pc:cxnChg>
        <pc:cxnChg chg="del">
          <ac:chgData name="Adriana Ivonne Cardenas" userId="3c795534-a2b8-4e77-9797-05fc6d0a2ea9" providerId="ADAL" clId="{2B84EFE0-68C0-48D0-B478-6DBBD4E431A1}" dt="2023-09-12T16:21:23.911" v="237" actId="478"/>
          <ac:cxnSpMkLst>
            <pc:docMk/>
            <pc:sldMk cId="1439889858" sldId="13709"/>
            <ac:cxnSpMk id="25" creationId="{5079FB20-2D17-DF60-A27B-CC95AB0FFF56}"/>
          </ac:cxnSpMkLst>
        </pc:cxnChg>
        <pc:cxnChg chg="add del mod">
          <ac:chgData name="Adriana Ivonne Cardenas" userId="3c795534-a2b8-4e77-9797-05fc6d0a2ea9" providerId="ADAL" clId="{2B84EFE0-68C0-48D0-B478-6DBBD4E431A1}" dt="2023-09-12T16:20:37.627" v="226" actId="478"/>
          <ac:cxnSpMkLst>
            <pc:docMk/>
            <pc:sldMk cId="1439889858" sldId="13709"/>
            <ac:cxnSpMk id="31" creationId="{824AF6D9-5136-BE8E-12B4-DAB5F2EFE007}"/>
          </ac:cxnSpMkLst>
        </pc:cxnChg>
        <pc:cxnChg chg="add del">
          <ac:chgData name="Adriana Ivonne Cardenas" userId="3c795534-a2b8-4e77-9797-05fc6d0a2ea9" providerId="ADAL" clId="{2B84EFE0-68C0-48D0-B478-6DBBD4E431A1}" dt="2023-09-12T16:19:42.267" v="185" actId="478"/>
          <ac:cxnSpMkLst>
            <pc:docMk/>
            <pc:sldMk cId="1439889858" sldId="13709"/>
            <ac:cxnSpMk id="38" creationId="{A62005E2-B5B9-9EC9-7169-66C92C3A48B2}"/>
          </ac:cxnSpMkLst>
        </pc:cxnChg>
        <pc:cxnChg chg="mod">
          <ac:chgData name="Adriana Ivonne Cardenas" userId="3c795534-a2b8-4e77-9797-05fc6d0a2ea9" providerId="ADAL" clId="{2B84EFE0-68C0-48D0-B478-6DBBD4E431A1}" dt="2023-09-12T16:19:50.184" v="186" actId="14100"/>
          <ac:cxnSpMkLst>
            <pc:docMk/>
            <pc:sldMk cId="1439889858" sldId="13709"/>
            <ac:cxnSpMk id="775" creationId="{00000000-0000-0000-0000-000000000000}"/>
          </ac:cxnSpMkLst>
        </pc:cxnChg>
        <pc:cxnChg chg="mod">
          <ac:chgData name="Adriana Ivonne Cardenas" userId="3c795534-a2b8-4e77-9797-05fc6d0a2ea9" providerId="ADAL" clId="{2B84EFE0-68C0-48D0-B478-6DBBD4E431A1}" dt="2023-09-12T16:20:23.875" v="223" actId="1036"/>
          <ac:cxnSpMkLst>
            <pc:docMk/>
            <pc:sldMk cId="1439889858" sldId="13709"/>
            <ac:cxnSpMk id="779" creationId="{00000000-0000-0000-0000-000000000000}"/>
          </ac:cxnSpMkLst>
        </pc:cxnChg>
        <pc:cxnChg chg="add del mod">
          <ac:chgData name="Adriana Ivonne Cardenas" userId="3c795534-a2b8-4e77-9797-05fc6d0a2ea9" providerId="ADAL" clId="{2B84EFE0-68C0-48D0-B478-6DBBD4E431A1}" dt="2023-09-12T16:20:49.486" v="230" actId="478"/>
          <ac:cxnSpMkLst>
            <pc:docMk/>
            <pc:sldMk cId="1439889858" sldId="13709"/>
            <ac:cxnSpMk id="780" creationId="{00000000-0000-0000-0000-000000000000}"/>
          </ac:cxnSpMkLst>
        </pc:cxnChg>
      </pc:sldChg>
      <pc:sldChg chg="addSp modSp add">
        <pc:chgData name="Adriana Ivonne Cardenas" userId="3c795534-a2b8-4e77-9797-05fc6d0a2ea9" providerId="ADAL" clId="{2B84EFE0-68C0-48D0-B478-6DBBD4E431A1}" dt="2023-09-12T16:57:29.529" v="1027"/>
        <pc:sldMkLst>
          <pc:docMk/>
          <pc:sldMk cId="1275245600" sldId="13710"/>
        </pc:sldMkLst>
        <pc:picChg chg="add mod">
          <ac:chgData name="Adriana Ivonne Cardenas" userId="3c795534-a2b8-4e77-9797-05fc6d0a2ea9" providerId="ADAL" clId="{2B84EFE0-68C0-48D0-B478-6DBBD4E431A1}" dt="2023-09-12T16:57:29.529" v="1027"/>
          <ac:picMkLst>
            <pc:docMk/>
            <pc:sldMk cId="1275245600" sldId="13710"/>
            <ac:picMk id="2" creationId="{A125B200-0483-54D3-2F6D-26A731DE2C8C}"/>
          </ac:picMkLst>
        </pc:picChg>
      </pc:sldChg>
      <pc:sldMasterChg chg="delSldLayout">
        <pc:chgData name="Adriana Ivonne Cardenas" userId="3c795534-a2b8-4e77-9797-05fc6d0a2ea9" providerId="ADAL" clId="{2B84EFE0-68C0-48D0-B478-6DBBD4E431A1}" dt="2023-09-12T16:04:21.865" v="152" actId="47"/>
        <pc:sldMasterMkLst>
          <pc:docMk/>
          <pc:sldMasterMk cId="2670227209" sldId="2147483660"/>
        </pc:sldMasterMkLst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2670227209" sldId="2147483660"/>
            <pc:sldLayoutMk cId="2613436809" sldId="2147483672"/>
          </pc:sldLayoutMkLst>
        </pc:sldLayoutChg>
      </pc:sldMasterChg>
      <pc:sldMasterChg chg="del delSldLayout">
        <pc:chgData name="Adriana Ivonne Cardenas" userId="3c795534-a2b8-4e77-9797-05fc6d0a2ea9" providerId="ADAL" clId="{2B84EFE0-68C0-48D0-B478-6DBBD4E431A1}" dt="2023-09-12T16:04:21.865" v="152" actId="47"/>
        <pc:sldMasterMkLst>
          <pc:docMk/>
          <pc:sldMasterMk cId="1290226186" sldId="2147483683"/>
        </pc:sldMasterMkLst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2219720569" sldId="2147483674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3682544022" sldId="2147483675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3273208606" sldId="2147483676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2188625993" sldId="2147483677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1849041777" sldId="2147483678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1403399719" sldId="2147483679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3701890553" sldId="2147483680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1441034191" sldId="2147483681"/>
          </pc:sldLayoutMkLst>
        </pc:sldLayoutChg>
        <pc:sldLayoutChg chg="del">
          <pc:chgData name="Adriana Ivonne Cardenas" userId="3c795534-a2b8-4e77-9797-05fc6d0a2ea9" providerId="ADAL" clId="{2B84EFE0-68C0-48D0-B478-6DBBD4E431A1}" dt="2023-09-12T16:04:21.865" v="152" actId="47"/>
          <pc:sldLayoutMkLst>
            <pc:docMk/>
            <pc:sldMasterMk cId="1290226186" sldId="2147483683"/>
            <pc:sldLayoutMk cId="1220643945" sldId="2147483682"/>
          </pc:sldLayoutMkLst>
        </pc:sldLayoutChg>
      </pc:sldMasterChg>
    </pc:docChg>
  </pc:docChgLst>
  <pc:docChgLst>
    <pc:chgData name="Adriana Ivonne Cardenas" userId="3c795534-a2b8-4e77-9797-05fc6d0a2ea9" providerId="ADAL" clId="{0F70AA7E-9BB7-4F62-A1A1-81C6D6889579}"/>
    <pc:docChg chg="undo custSel addSld delSld modSld sldOrd">
      <pc:chgData name="Adriana Ivonne Cardenas" userId="3c795534-a2b8-4e77-9797-05fc6d0a2ea9" providerId="ADAL" clId="{0F70AA7E-9BB7-4F62-A1A1-81C6D6889579}" dt="2023-05-24T21:18:54.825" v="3231"/>
      <pc:docMkLst>
        <pc:docMk/>
      </pc:docMkLst>
      <pc:sldChg chg="modSp mod">
        <pc:chgData name="Adriana Ivonne Cardenas" userId="3c795534-a2b8-4e77-9797-05fc6d0a2ea9" providerId="ADAL" clId="{0F70AA7E-9BB7-4F62-A1A1-81C6D6889579}" dt="2023-05-15T21:44:45.581" v="2145" actId="20577"/>
        <pc:sldMkLst>
          <pc:docMk/>
          <pc:sldMk cId="4203597267" sldId="256"/>
        </pc:sldMkLst>
        <pc:spChg chg="mod">
          <ac:chgData name="Adriana Ivonne Cardenas" userId="3c795534-a2b8-4e77-9797-05fc6d0a2ea9" providerId="ADAL" clId="{0F70AA7E-9BB7-4F62-A1A1-81C6D6889579}" dt="2023-05-15T21:44:45.581" v="2145" actId="20577"/>
          <ac:spMkLst>
            <pc:docMk/>
            <pc:sldMk cId="4203597267" sldId="256"/>
            <ac:spMk id="4" creationId="{589CED98-4EE3-A39F-7713-15D2AFDCCBF0}"/>
          </ac:spMkLst>
        </pc:spChg>
      </pc:sldChg>
      <pc:sldChg chg="modSp mod delCm modNotesTx">
        <pc:chgData name="Adriana Ivonne Cardenas" userId="3c795534-a2b8-4e77-9797-05fc6d0a2ea9" providerId="ADAL" clId="{0F70AA7E-9BB7-4F62-A1A1-81C6D6889579}" dt="2023-05-23T21:31:24.968" v="3181"/>
        <pc:sldMkLst>
          <pc:docMk/>
          <pc:sldMk cId="0" sldId="260"/>
        </pc:sldMkLst>
        <pc:spChg chg="mod">
          <ac:chgData name="Adriana Ivonne Cardenas" userId="3c795534-a2b8-4e77-9797-05fc6d0a2ea9" providerId="ADAL" clId="{0F70AA7E-9BB7-4F62-A1A1-81C6D6889579}" dt="2023-05-16T14:04:22.732" v="2173" actId="20577"/>
          <ac:spMkLst>
            <pc:docMk/>
            <pc:sldMk cId="0" sldId="260"/>
            <ac:spMk id="13" creationId="{68FA4388-1E62-2DD9-A686-9DAAE9626DD3}"/>
          </ac:spMkLst>
        </pc:spChg>
        <pc:spChg chg="mod">
          <ac:chgData name="Adriana Ivonne Cardenas" userId="3c795534-a2b8-4e77-9797-05fc6d0a2ea9" providerId="ADAL" clId="{0F70AA7E-9BB7-4F62-A1A1-81C6D6889579}" dt="2023-05-10T14:53:12.641" v="323" actId="6549"/>
          <ac:spMkLst>
            <pc:docMk/>
            <pc:sldMk cId="0" sldId="260"/>
            <ac:spMk id="197" creationId="{00000000-0000-0000-0000-000000000000}"/>
          </ac:spMkLst>
        </pc:spChg>
        <pc:spChg chg="mod">
          <ac:chgData name="Adriana Ivonne Cardenas" userId="3c795534-a2b8-4e77-9797-05fc6d0a2ea9" providerId="ADAL" clId="{0F70AA7E-9BB7-4F62-A1A1-81C6D6889579}" dt="2023-05-12T14:17:40.936" v="1892" actId="20577"/>
          <ac:spMkLst>
            <pc:docMk/>
            <pc:sldMk cId="0" sldId="260"/>
            <ac:spMk id="200" creationId="{00000000-0000-0000-0000-000000000000}"/>
          </ac:spMkLst>
        </pc:spChg>
        <pc:picChg chg="mod">
          <ac:chgData name="Adriana Ivonne Cardenas" userId="3c795534-a2b8-4e77-9797-05fc6d0a2ea9" providerId="ADAL" clId="{0F70AA7E-9BB7-4F62-A1A1-81C6D6889579}" dt="2023-05-15T16:59:08.635" v="2130" actId="14100"/>
          <ac:picMkLst>
            <pc:docMk/>
            <pc:sldMk cId="0" sldId="260"/>
            <ac:picMk id="3" creationId="{F995ED34-F974-E755-0033-2F1D9AA79AC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23.143" v="3180"/>
              <pc2:cmMkLst xmlns:pc2="http://schemas.microsoft.com/office/powerpoint/2019/9/main/command">
                <pc:docMk/>
                <pc:sldMk cId="0" sldId="260"/>
                <pc2:cmMk id="{4F50E813-4F59-41A8-A376-A853F861498F}"/>
              </pc2:cmMkLst>
            </pc226:cmChg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24.968" v="3181"/>
              <pc2:cmMkLst xmlns:pc2="http://schemas.microsoft.com/office/powerpoint/2019/9/main/command">
                <pc:docMk/>
                <pc:sldMk cId="0" sldId="260"/>
                <pc2:cmMk id="{DDA68A4D-1816-485C-8872-8FD9637BBE39}"/>
              </pc2:cmMkLst>
            </pc226:cmChg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20.904" v="3179"/>
              <pc2:cmMkLst xmlns:pc2="http://schemas.microsoft.com/office/powerpoint/2019/9/main/command">
                <pc:docMk/>
                <pc:sldMk cId="0" sldId="260"/>
                <pc2:cmMk id="{F17A97A4-A148-45F7-984D-24F41C4CAB27}"/>
              </pc2:cmMkLst>
            </pc226:cmChg>
          </p:ext>
        </pc:extLst>
      </pc:sldChg>
      <pc:sldChg chg="addSp delSp modSp mod">
        <pc:chgData name="Adriana Ivonne Cardenas" userId="3c795534-a2b8-4e77-9797-05fc6d0a2ea9" providerId="ADAL" clId="{0F70AA7E-9BB7-4F62-A1A1-81C6D6889579}" dt="2023-05-16T14:05:10.228" v="2181" actId="6549"/>
        <pc:sldMkLst>
          <pc:docMk/>
          <pc:sldMk cId="0" sldId="266"/>
        </pc:sldMkLst>
        <pc:spChg chg="mod">
          <ac:chgData name="Adriana Ivonne Cardenas" userId="3c795534-a2b8-4e77-9797-05fc6d0a2ea9" providerId="ADAL" clId="{0F70AA7E-9BB7-4F62-A1A1-81C6D6889579}" dt="2023-05-10T14:54:31.339" v="350" actId="20577"/>
          <ac:spMkLst>
            <pc:docMk/>
            <pc:sldMk cId="0" sldId="266"/>
            <ac:spMk id="4" creationId="{A000F3B1-937B-1A1C-99D3-812B3056E3B7}"/>
          </ac:spMkLst>
        </pc:spChg>
        <pc:spChg chg="mod">
          <ac:chgData name="Adriana Ivonne Cardenas" userId="3c795534-a2b8-4e77-9797-05fc6d0a2ea9" providerId="ADAL" clId="{0F70AA7E-9BB7-4F62-A1A1-81C6D6889579}" dt="2023-05-16T14:05:10.228" v="2181" actId="6549"/>
          <ac:spMkLst>
            <pc:docMk/>
            <pc:sldMk cId="0" sldId="266"/>
            <ac:spMk id="13" creationId="{81F92638-D2F6-6519-BC0E-BA1C6E07AEA4}"/>
          </ac:spMkLst>
        </pc:spChg>
        <pc:spChg chg="mod">
          <ac:chgData name="Adriana Ivonne Cardenas" userId="3c795534-a2b8-4e77-9797-05fc6d0a2ea9" providerId="ADAL" clId="{0F70AA7E-9BB7-4F62-A1A1-81C6D6889579}" dt="2023-05-10T15:59:08.413" v="1072" actId="6549"/>
          <ac:spMkLst>
            <pc:docMk/>
            <pc:sldMk cId="0" sldId="266"/>
            <ac:spMk id="14" creationId="{1196BB3D-FE50-F3E9-BAD3-B697C12920F4}"/>
          </ac:spMkLst>
        </pc:spChg>
        <pc:picChg chg="add mod ord">
          <ac:chgData name="Adriana Ivonne Cardenas" userId="3c795534-a2b8-4e77-9797-05fc6d0a2ea9" providerId="ADAL" clId="{0F70AA7E-9BB7-4F62-A1A1-81C6D6889579}" dt="2023-05-10T16:02:16.125" v="1087" actId="207"/>
          <ac:picMkLst>
            <pc:docMk/>
            <pc:sldMk cId="0" sldId="266"/>
            <ac:picMk id="3" creationId="{6123627E-A368-1D9A-527A-26A921C01A0D}"/>
          </ac:picMkLst>
        </pc:picChg>
        <pc:picChg chg="add mod">
          <ac:chgData name="Adriana Ivonne Cardenas" userId="3c795534-a2b8-4e77-9797-05fc6d0a2ea9" providerId="ADAL" clId="{0F70AA7E-9BB7-4F62-A1A1-81C6D6889579}" dt="2023-05-10T16:02:32.027" v="1089" actId="208"/>
          <ac:picMkLst>
            <pc:docMk/>
            <pc:sldMk cId="0" sldId="266"/>
            <ac:picMk id="7" creationId="{5D7D54C5-0125-62DA-01BE-3D811766C396}"/>
          </ac:picMkLst>
        </pc:picChg>
        <pc:picChg chg="del">
          <ac:chgData name="Adriana Ivonne Cardenas" userId="3c795534-a2b8-4e77-9797-05fc6d0a2ea9" providerId="ADAL" clId="{0F70AA7E-9BB7-4F62-A1A1-81C6D6889579}" dt="2023-05-10T15:50:58.181" v="801" actId="478"/>
          <ac:picMkLst>
            <pc:docMk/>
            <pc:sldMk cId="0" sldId="266"/>
            <ac:picMk id="20" creationId="{B31F6C2A-118E-EAD9-0D3C-5EBC4C5591B2}"/>
          </ac:picMkLst>
        </pc:picChg>
      </pc:sldChg>
      <pc:sldChg chg="modSp mod">
        <pc:chgData name="Adriana Ivonne Cardenas" userId="3c795534-a2b8-4e77-9797-05fc6d0a2ea9" providerId="ADAL" clId="{0F70AA7E-9BB7-4F62-A1A1-81C6D6889579}" dt="2023-05-16T23:13:41.584" v="2320" actId="20577"/>
        <pc:sldMkLst>
          <pc:docMk/>
          <pc:sldMk cId="2556395873" sldId="13322"/>
        </pc:sldMkLst>
        <pc:spChg chg="mod">
          <ac:chgData name="Adriana Ivonne Cardenas" userId="3c795534-a2b8-4e77-9797-05fc6d0a2ea9" providerId="ADAL" clId="{0F70AA7E-9BB7-4F62-A1A1-81C6D6889579}" dt="2023-05-15T21:45:14.341" v="2165" actId="20577"/>
          <ac:spMkLst>
            <pc:docMk/>
            <pc:sldMk cId="2556395873" sldId="13322"/>
            <ac:spMk id="2" creationId="{5F5D07C6-650E-DC6F-BB34-25434C0F1442}"/>
          </ac:spMkLst>
        </pc:spChg>
        <pc:spChg chg="mod">
          <ac:chgData name="Adriana Ivonne Cardenas" userId="3c795534-a2b8-4e77-9797-05fc6d0a2ea9" providerId="ADAL" clId="{0F70AA7E-9BB7-4F62-A1A1-81C6D6889579}" dt="2023-05-12T14:17:19.433" v="1886" actId="20577"/>
          <ac:spMkLst>
            <pc:docMk/>
            <pc:sldMk cId="2556395873" sldId="13322"/>
            <ac:spMk id="5" creationId="{568F65D0-3C6E-FEB8-1662-9D5F7457F0B3}"/>
          </ac:spMkLst>
        </pc:spChg>
        <pc:spChg chg="mod">
          <ac:chgData name="Adriana Ivonne Cardenas" userId="3c795534-a2b8-4e77-9797-05fc6d0a2ea9" providerId="ADAL" clId="{0F70AA7E-9BB7-4F62-A1A1-81C6D6889579}" dt="2023-05-16T23:13:41.584" v="2320" actId="20577"/>
          <ac:spMkLst>
            <pc:docMk/>
            <pc:sldMk cId="2556395873" sldId="13322"/>
            <ac:spMk id="11" creationId="{16A09796-676F-172B-267E-56E0E170A4E7}"/>
          </ac:spMkLst>
        </pc:spChg>
        <pc:spChg chg="mod">
          <ac:chgData name="Adriana Ivonne Cardenas" userId="3c795534-a2b8-4e77-9797-05fc6d0a2ea9" providerId="ADAL" clId="{0F70AA7E-9BB7-4F62-A1A1-81C6D6889579}" dt="2023-05-16T23:13:34.221" v="2304"/>
          <ac:spMkLst>
            <pc:docMk/>
            <pc:sldMk cId="2556395873" sldId="13322"/>
            <ac:spMk id="12" creationId="{BAE486B1-2B9B-BA9C-E39A-A38CCF02B304}"/>
          </ac:spMkLst>
        </pc:spChg>
      </pc:sldChg>
      <pc:sldChg chg="addSp delSp modSp mod delCm modNotesTx">
        <pc:chgData name="Adriana Ivonne Cardenas" userId="3c795534-a2b8-4e77-9797-05fc6d0a2ea9" providerId="ADAL" clId="{0F70AA7E-9BB7-4F62-A1A1-81C6D6889579}" dt="2023-05-23T21:31:43.799" v="3184"/>
        <pc:sldMkLst>
          <pc:docMk/>
          <pc:sldMk cId="898972766" sldId="13351"/>
        </pc:sldMkLst>
        <pc:spChg chg="mod">
          <ac:chgData name="Adriana Ivonne Cardenas" userId="3c795534-a2b8-4e77-9797-05fc6d0a2ea9" providerId="ADAL" clId="{0F70AA7E-9BB7-4F62-A1A1-81C6D6889579}" dt="2023-05-19T23:31:17.157" v="3175" actId="14100"/>
          <ac:spMkLst>
            <pc:docMk/>
            <pc:sldMk cId="898972766" sldId="13351"/>
            <ac:spMk id="4" creationId="{5770C98D-D014-5667-EF0C-3DAEB04281EA}"/>
          </ac:spMkLst>
        </pc:spChg>
        <pc:spChg chg="mod">
          <ac:chgData name="Adriana Ivonne Cardenas" userId="3c795534-a2b8-4e77-9797-05fc6d0a2ea9" providerId="ADAL" clId="{0F70AA7E-9BB7-4F62-A1A1-81C6D6889579}" dt="2023-05-19T20:47:45.102" v="3087" actId="20577"/>
          <ac:spMkLst>
            <pc:docMk/>
            <pc:sldMk cId="898972766" sldId="13351"/>
            <ac:spMk id="9" creationId="{15E6E40A-5729-2632-F184-2ADB61FED70F}"/>
          </ac:spMkLst>
        </pc:spChg>
        <pc:spChg chg="mod">
          <ac:chgData name="Adriana Ivonne Cardenas" userId="3c795534-a2b8-4e77-9797-05fc6d0a2ea9" providerId="ADAL" clId="{0F70AA7E-9BB7-4F62-A1A1-81C6D6889579}" dt="2023-05-10T15:03:30.541" v="515" actId="113"/>
          <ac:spMkLst>
            <pc:docMk/>
            <pc:sldMk cId="898972766" sldId="13351"/>
            <ac:spMk id="11" creationId="{D87E2A12-5B2F-E49A-6BB2-FB8FB3F95376}"/>
          </ac:spMkLst>
        </pc:spChg>
        <pc:picChg chg="del">
          <ac:chgData name="Adriana Ivonne Cardenas" userId="3c795534-a2b8-4e77-9797-05fc6d0a2ea9" providerId="ADAL" clId="{0F70AA7E-9BB7-4F62-A1A1-81C6D6889579}" dt="2023-05-10T15:02:34.229" v="504" actId="478"/>
          <ac:picMkLst>
            <pc:docMk/>
            <pc:sldMk cId="898972766" sldId="13351"/>
            <ac:picMk id="2" creationId="{852AE6DE-0DF2-EFB3-C3A0-998693B81204}"/>
          </ac:picMkLst>
        </pc:picChg>
        <pc:picChg chg="add mod">
          <ac:chgData name="Adriana Ivonne Cardenas" userId="3c795534-a2b8-4e77-9797-05fc6d0a2ea9" providerId="ADAL" clId="{0F70AA7E-9BB7-4F62-A1A1-81C6D6889579}" dt="2023-05-10T15:03:44.271" v="517" actId="14100"/>
          <ac:picMkLst>
            <pc:docMk/>
            <pc:sldMk cId="898972766" sldId="13351"/>
            <ac:picMk id="3" creationId="{B1A4A87B-29C8-4EBB-37E4-3100321D0585}"/>
          </ac:picMkLst>
        </pc:picChg>
        <pc:picChg chg="del">
          <ac:chgData name="Adriana Ivonne Cardenas" userId="3c795534-a2b8-4e77-9797-05fc6d0a2ea9" providerId="ADAL" clId="{0F70AA7E-9BB7-4F62-A1A1-81C6D6889579}" dt="2023-05-10T15:02:32.690" v="503" actId="478"/>
          <ac:picMkLst>
            <pc:docMk/>
            <pc:sldMk cId="898972766" sldId="13351"/>
            <ac:picMk id="18" creationId="{9AA6BB7C-F122-3141-041C-E465758F635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43.799" v="3184"/>
              <pc2:cmMkLst xmlns:pc2="http://schemas.microsoft.com/office/powerpoint/2019/9/main/command">
                <pc:docMk/>
                <pc:sldMk cId="898972766" sldId="13351"/>
                <pc2:cmMk id="{43DC4E47-2AC9-4A1B-A337-DF77D37FF884}"/>
              </pc2:cmMkLst>
            </pc226:cmChg>
          </p:ext>
        </pc:extLst>
      </pc:sldChg>
      <pc:sldChg chg="addSp delSp modSp mod delCm modNotesTx">
        <pc:chgData name="Adriana Ivonne Cardenas" userId="3c795534-a2b8-4e77-9797-05fc6d0a2ea9" providerId="ADAL" clId="{0F70AA7E-9BB7-4F62-A1A1-81C6D6889579}" dt="2023-05-23T21:31:48.119" v="3185"/>
        <pc:sldMkLst>
          <pc:docMk/>
          <pc:sldMk cId="581222563" sldId="13357"/>
        </pc:sldMkLst>
        <pc:spChg chg="mod">
          <ac:chgData name="Adriana Ivonne Cardenas" userId="3c795534-a2b8-4e77-9797-05fc6d0a2ea9" providerId="ADAL" clId="{0F70AA7E-9BB7-4F62-A1A1-81C6D6889579}" dt="2023-05-10T15:04:51.470" v="548" actId="1076"/>
          <ac:spMkLst>
            <pc:docMk/>
            <pc:sldMk cId="581222563" sldId="13357"/>
            <ac:spMk id="3" creationId="{6B58291B-5AA8-4FAD-D338-EE437718A230}"/>
          </ac:spMkLst>
        </pc:spChg>
        <pc:graphicFrameChg chg="mod">
          <ac:chgData name="Adriana Ivonne Cardenas" userId="3c795534-a2b8-4e77-9797-05fc6d0a2ea9" providerId="ADAL" clId="{0F70AA7E-9BB7-4F62-A1A1-81C6D6889579}" dt="2023-05-10T15:05:13.290" v="549"/>
          <ac:graphicFrameMkLst>
            <pc:docMk/>
            <pc:sldMk cId="581222563" sldId="13357"/>
            <ac:graphicFrameMk id="8" creationId="{E736F947-AA1C-11C7-D293-AC88B0203A7F}"/>
          </ac:graphicFrameMkLst>
        </pc:graphicFrameChg>
        <pc:picChg chg="add mod">
          <ac:chgData name="Adriana Ivonne Cardenas" userId="3c795534-a2b8-4e77-9797-05fc6d0a2ea9" providerId="ADAL" clId="{0F70AA7E-9BB7-4F62-A1A1-81C6D6889579}" dt="2023-05-10T15:07:09.796" v="619" actId="14100"/>
          <ac:picMkLst>
            <pc:docMk/>
            <pc:sldMk cId="581222563" sldId="13357"/>
            <ac:picMk id="4" creationId="{7143843D-5926-6FF0-244E-F95A4BF32F21}"/>
          </ac:picMkLst>
        </pc:picChg>
        <pc:picChg chg="del mod">
          <ac:chgData name="Adriana Ivonne Cardenas" userId="3c795534-a2b8-4e77-9797-05fc6d0a2ea9" providerId="ADAL" clId="{0F70AA7E-9BB7-4F62-A1A1-81C6D6889579}" dt="2023-05-10T15:06:56.760" v="616" actId="478"/>
          <ac:picMkLst>
            <pc:docMk/>
            <pc:sldMk cId="581222563" sldId="13357"/>
            <ac:picMk id="7" creationId="{09427DFE-EB9E-562E-FC5B-5D5D0E5DCBDA}"/>
          </ac:picMkLst>
        </pc:picChg>
        <pc:picChg chg="del">
          <ac:chgData name="Adriana Ivonne Cardenas" userId="3c795534-a2b8-4e77-9797-05fc6d0a2ea9" providerId="ADAL" clId="{0F70AA7E-9BB7-4F62-A1A1-81C6D6889579}" dt="2023-05-10T15:04:26.637" v="518" actId="478"/>
          <ac:picMkLst>
            <pc:docMk/>
            <pc:sldMk cId="581222563" sldId="13357"/>
            <ac:picMk id="18" creationId="{9AA6BB7C-F122-3141-041C-E465758F635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48.119" v="3185"/>
              <pc2:cmMkLst xmlns:pc2="http://schemas.microsoft.com/office/powerpoint/2019/9/main/command">
                <pc:docMk/>
                <pc:sldMk cId="581222563" sldId="13357"/>
                <pc2:cmMk id="{4FA7BF1A-FA6C-4A07-A6F4-8D941DA8FB3F}"/>
              </pc2:cmMkLst>
            </pc226:cmChg>
          </p:ext>
        </pc:extLst>
      </pc:sldChg>
      <pc:sldChg chg="modSp mod">
        <pc:chgData name="Adriana Ivonne Cardenas" userId="3c795534-a2b8-4e77-9797-05fc6d0a2ea9" providerId="ADAL" clId="{0F70AA7E-9BB7-4F62-A1A1-81C6D6889579}" dt="2023-05-10T14:21:56.606" v="122" actId="14100"/>
        <pc:sldMkLst>
          <pc:docMk/>
          <pc:sldMk cId="215921081" sldId="13479"/>
        </pc:sldMkLst>
        <pc:spChg chg="mod">
          <ac:chgData name="Adriana Ivonne Cardenas" userId="3c795534-a2b8-4e77-9797-05fc6d0a2ea9" providerId="ADAL" clId="{0F70AA7E-9BB7-4F62-A1A1-81C6D6889579}" dt="2023-05-10T14:21:56.606" v="122" actId="14100"/>
          <ac:spMkLst>
            <pc:docMk/>
            <pc:sldMk cId="215921081" sldId="13479"/>
            <ac:spMk id="4" creationId="{589CED98-4EE3-A39F-7713-15D2AFDCCBF0}"/>
          </ac:spMkLst>
        </pc:spChg>
      </pc:sldChg>
      <pc:sldChg chg="addSp delSp modSp mod">
        <pc:chgData name="Adriana Ivonne Cardenas" userId="3c795534-a2b8-4e77-9797-05fc6d0a2ea9" providerId="ADAL" clId="{0F70AA7E-9BB7-4F62-A1A1-81C6D6889579}" dt="2023-05-11T20:00:00.316" v="1878" actId="20577"/>
        <pc:sldMkLst>
          <pc:docMk/>
          <pc:sldMk cId="3525463611" sldId="13613"/>
        </pc:sldMkLst>
        <pc:spChg chg="mod">
          <ac:chgData name="Adriana Ivonne Cardenas" userId="3c795534-a2b8-4e77-9797-05fc6d0a2ea9" providerId="ADAL" clId="{0F70AA7E-9BB7-4F62-A1A1-81C6D6889579}" dt="2023-05-11T20:00:00.316" v="1878" actId="20577"/>
          <ac:spMkLst>
            <pc:docMk/>
            <pc:sldMk cId="3525463611" sldId="13613"/>
            <ac:spMk id="5" creationId="{568F65D0-3C6E-FEB8-1662-9D5F7457F0B3}"/>
          </ac:spMkLst>
        </pc:spChg>
        <pc:graphicFrameChg chg="add mod modGraphic">
          <ac:chgData name="Adriana Ivonne Cardenas" userId="3c795534-a2b8-4e77-9797-05fc6d0a2ea9" providerId="ADAL" clId="{0F70AA7E-9BB7-4F62-A1A1-81C6D6889579}" dt="2023-05-10T14:52:50.136" v="315"/>
          <ac:graphicFrameMkLst>
            <pc:docMk/>
            <pc:sldMk cId="3525463611" sldId="13613"/>
            <ac:graphicFrameMk id="2" creationId="{B60CBE8A-0C7A-9027-84FF-D95E48596D46}"/>
          </ac:graphicFrameMkLst>
        </pc:graphicFrameChg>
        <pc:picChg chg="del">
          <ac:chgData name="Adriana Ivonne Cardenas" userId="3c795534-a2b8-4e77-9797-05fc6d0a2ea9" providerId="ADAL" clId="{0F70AA7E-9BB7-4F62-A1A1-81C6D6889579}" dt="2023-05-10T14:48:53.357" v="223" actId="478"/>
          <ac:picMkLst>
            <pc:docMk/>
            <pc:sldMk cId="3525463611" sldId="13613"/>
            <ac:picMk id="14" creationId="{50558C7A-53CC-D90D-35E4-C9EAB5C3BCF4}"/>
          </ac:picMkLst>
        </pc:picChg>
      </pc:sldChg>
      <pc:sldChg chg="modSp mod ord delCm">
        <pc:chgData name="Adriana Ivonne Cardenas" userId="3c795534-a2b8-4e77-9797-05fc6d0a2ea9" providerId="ADAL" clId="{0F70AA7E-9BB7-4F62-A1A1-81C6D6889579}" dt="2023-05-23T21:30:56.783" v="3178"/>
        <pc:sldMkLst>
          <pc:docMk/>
          <pc:sldMk cId="1477238230" sldId="13652"/>
        </pc:sldMkLst>
        <pc:spChg chg="mod">
          <ac:chgData name="Adriana Ivonne Cardenas" userId="3c795534-a2b8-4e77-9797-05fc6d0a2ea9" providerId="ADAL" clId="{0F70AA7E-9BB7-4F62-A1A1-81C6D6889579}" dt="2023-05-15T16:56:08.040" v="2123" actId="20577"/>
          <ac:spMkLst>
            <pc:docMk/>
            <pc:sldMk cId="1477238230" sldId="13652"/>
            <ac:spMk id="4" creationId="{F2F10866-F868-8431-B35F-E80AD777FB43}"/>
          </ac:spMkLst>
        </pc:spChg>
        <pc:spChg chg="mod">
          <ac:chgData name="Adriana Ivonne Cardenas" userId="3c795534-a2b8-4e77-9797-05fc6d0a2ea9" providerId="ADAL" clId="{0F70AA7E-9BB7-4F62-A1A1-81C6D6889579}" dt="2023-05-09T14:29:48.551" v="3" actId="6549"/>
          <ac:spMkLst>
            <pc:docMk/>
            <pc:sldMk cId="1477238230" sldId="13652"/>
            <ac:spMk id="5" creationId="{E6273BCE-2403-0DA7-A707-DC042BF718B2}"/>
          </ac:spMkLst>
        </pc:spChg>
        <pc:spChg chg="mod">
          <ac:chgData name="Adriana Ivonne Cardenas" userId="3c795534-a2b8-4e77-9797-05fc6d0a2ea9" providerId="ADAL" clId="{0F70AA7E-9BB7-4F62-A1A1-81C6D6889579}" dt="2023-05-15T21:43:29.238" v="2135" actId="255"/>
          <ac:spMkLst>
            <pc:docMk/>
            <pc:sldMk cId="1477238230" sldId="13652"/>
            <ac:spMk id="10" creationId="{13CE245E-5ACF-E454-E97C-426799AE3B47}"/>
          </ac:spMkLst>
        </pc:spChg>
        <pc:picChg chg="mod">
          <ac:chgData name="Adriana Ivonne Cardenas" userId="3c795534-a2b8-4e77-9797-05fc6d0a2ea9" providerId="ADAL" clId="{0F70AA7E-9BB7-4F62-A1A1-81C6D6889579}" dt="2023-05-15T16:58:08.129" v="2129" actId="14100"/>
          <ac:picMkLst>
            <pc:docMk/>
            <pc:sldMk cId="1477238230" sldId="13652"/>
            <ac:picMk id="3" creationId="{169BE1F5-A793-8701-229D-FC7E6B793EF9}"/>
          </ac:picMkLst>
        </pc:picChg>
        <pc:picChg chg="mod">
          <ac:chgData name="Adriana Ivonne Cardenas" userId="3c795534-a2b8-4e77-9797-05fc6d0a2ea9" providerId="ADAL" clId="{0F70AA7E-9BB7-4F62-A1A1-81C6D6889579}" dt="2023-05-10T14:11:31.759" v="5" actId="1076"/>
          <ac:picMkLst>
            <pc:docMk/>
            <pc:sldMk cId="1477238230" sldId="13652"/>
            <ac:picMk id="1026" creationId="{B24721D3-C2C8-BA0C-E505-5563C76C0B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0:56.783" v="3178"/>
              <pc2:cmMkLst xmlns:pc2="http://schemas.microsoft.com/office/powerpoint/2019/9/main/command">
                <pc:docMk/>
                <pc:sldMk cId="1477238230" sldId="13652"/>
                <pc2:cmMk id="{FA57A2CE-10FF-476D-9F5C-4BD687607E76}"/>
              </pc2:cmMkLst>
            </pc226:cmChg>
          </p:ext>
        </pc:extLst>
      </pc:sldChg>
      <pc:sldChg chg="addSp delSp modSp mod setBg delCm modNotesTx">
        <pc:chgData name="Adriana Ivonne Cardenas" userId="3c795534-a2b8-4e77-9797-05fc6d0a2ea9" providerId="ADAL" clId="{0F70AA7E-9BB7-4F62-A1A1-81C6D6889579}" dt="2023-05-23T21:31:53.448" v="3186"/>
        <pc:sldMkLst>
          <pc:docMk/>
          <pc:sldMk cId="2136096860" sldId="13653"/>
        </pc:sldMkLst>
        <pc:spChg chg="add mod">
          <ac:chgData name="Adriana Ivonne Cardenas" userId="3c795534-a2b8-4e77-9797-05fc6d0a2ea9" providerId="ADAL" clId="{0F70AA7E-9BB7-4F62-A1A1-81C6D6889579}" dt="2023-05-19T22:28:15.302" v="3173" actId="1076"/>
          <ac:spMkLst>
            <pc:docMk/>
            <pc:sldMk cId="2136096860" sldId="13653"/>
            <ac:spMk id="2" creationId="{C71D4F05-9D69-117B-5509-6EF4FB509B7B}"/>
          </ac:spMkLst>
        </pc:spChg>
        <pc:spChg chg="add mod">
          <ac:chgData name="Adriana Ivonne Cardenas" userId="3c795534-a2b8-4e77-9797-05fc6d0a2ea9" providerId="ADAL" clId="{0F70AA7E-9BB7-4F62-A1A1-81C6D6889579}" dt="2023-05-16T23:28:34.315" v="2544" actId="14100"/>
          <ac:spMkLst>
            <pc:docMk/>
            <pc:sldMk cId="2136096860" sldId="13653"/>
            <ac:spMk id="3" creationId="{D8604E34-6A7E-FAE5-5E23-25ED85F59F39}"/>
          </ac:spMkLst>
        </pc:spChg>
        <pc:spChg chg="mod">
          <ac:chgData name="Adriana Ivonne Cardenas" userId="3c795534-a2b8-4e77-9797-05fc6d0a2ea9" providerId="ADAL" clId="{0F70AA7E-9BB7-4F62-A1A1-81C6D6889579}" dt="2023-05-19T22:27:50.202" v="3152" actId="1076"/>
          <ac:spMkLst>
            <pc:docMk/>
            <pc:sldMk cId="2136096860" sldId="13653"/>
            <ac:spMk id="9" creationId="{1C043444-E69D-9BB4-772E-86C0B64D9D99}"/>
          </ac:spMkLst>
        </pc:spChg>
        <pc:spChg chg="del">
          <ac:chgData name="Adriana Ivonne Cardenas" userId="3c795534-a2b8-4e77-9797-05fc6d0a2ea9" providerId="ADAL" clId="{0F70AA7E-9BB7-4F62-A1A1-81C6D6889579}" dt="2023-05-16T23:01:29.712" v="2217" actId="478"/>
          <ac:spMkLst>
            <pc:docMk/>
            <pc:sldMk cId="2136096860" sldId="13653"/>
            <ac:spMk id="19" creationId="{FF50B4C5-D1D9-6D91-37D2-85F684BDA53B}"/>
          </ac:spMkLst>
        </pc:spChg>
        <pc:spChg chg="del">
          <ac:chgData name="Adriana Ivonne Cardenas" userId="3c795534-a2b8-4e77-9797-05fc6d0a2ea9" providerId="ADAL" clId="{0F70AA7E-9BB7-4F62-A1A1-81C6D6889579}" dt="2023-05-16T23:01:31.238" v="2218" actId="478"/>
          <ac:spMkLst>
            <pc:docMk/>
            <pc:sldMk cId="2136096860" sldId="13653"/>
            <ac:spMk id="21" creationId="{53621A72-D240-065B-C7D5-48CDE7DE413D}"/>
          </ac:spMkLst>
        </pc:spChg>
        <pc:picChg chg="del">
          <ac:chgData name="Adriana Ivonne Cardenas" userId="3c795534-a2b8-4e77-9797-05fc6d0a2ea9" providerId="ADAL" clId="{0F70AA7E-9BB7-4F62-A1A1-81C6D6889579}" dt="2023-05-16T23:02:51.877" v="2288" actId="478"/>
          <ac:picMkLst>
            <pc:docMk/>
            <pc:sldMk cId="2136096860" sldId="13653"/>
            <ac:picMk id="4" creationId="{928E705B-ABB0-331B-4B57-4DCD4175EFA2}"/>
          </ac:picMkLst>
        </pc:picChg>
        <pc:picChg chg="del">
          <ac:chgData name="Adriana Ivonne Cardenas" userId="3c795534-a2b8-4e77-9797-05fc6d0a2ea9" providerId="ADAL" clId="{0F70AA7E-9BB7-4F62-A1A1-81C6D6889579}" dt="2023-05-16T23:02:52.843" v="2289" actId="478"/>
          <ac:picMkLst>
            <pc:docMk/>
            <pc:sldMk cId="2136096860" sldId="13653"/>
            <ac:picMk id="8" creationId="{1594491B-9188-5569-7163-B3FFA44DE13A}"/>
          </ac:picMkLst>
        </pc:picChg>
        <pc:picChg chg="del">
          <ac:chgData name="Adriana Ivonne Cardenas" userId="3c795534-a2b8-4e77-9797-05fc6d0a2ea9" providerId="ADAL" clId="{0F70AA7E-9BB7-4F62-A1A1-81C6D6889579}" dt="2023-05-16T23:00:59.878" v="2207" actId="21"/>
          <ac:picMkLst>
            <pc:docMk/>
            <pc:sldMk cId="2136096860" sldId="13653"/>
            <ac:picMk id="18" creationId="{619426F4-00EF-D83E-A862-CE9738B0AF92}"/>
          </ac:picMkLst>
        </pc:picChg>
        <pc:picChg chg="mod">
          <ac:chgData name="Adriana Ivonne Cardenas" userId="3c795534-a2b8-4e77-9797-05fc6d0a2ea9" providerId="ADAL" clId="{0F70AA7E-9BB7-4F62-A1A1-81C6D6889579}" dt="2023-05-16T23:03:20.335" v="2298" actId="1076"/>
          <ac:picMkLst>
            <pc:docMk/>
            <pc:sldMk cId="2136096860" sldId="13653"/>
            <ac:picMk id="22" creationId="{B513487D-EA88-9B5F-843B-6F33C55BDA09}"/>
          </ac:picMkLst>
        </pc:picChg>
        <pc:picChg chg="add mod">
          <ac:chgData name="Adriana Ivonne Cardenas" userId="3c795534-a2b8-4e77-9797-05fc6d0a2ea9" providerId="ADAL" clId="{0F70AA7E-9BB7-4F62-A1A1-81C6D6889579}" dt="2023-05-16T23:24:29.895" v="2375" actId="14100"/>
          <ac:picMkLst>
            <pc:docMk/>
            <pc:sldMk cId="2136096860" sldId="13653"/>
            <ac:picMk id="1026" creationId="{714F21C3-06C1-3780-5C91-2957E51D9B37}"/>
          </ac:picMkLst>
        </pc:picChg>
        <pc:picChg chg="add mod">
          <ac:chgData name="Adriana Ivonne Cardenas" userId="3c795534-a2b8-4e77-9797-05fc6d0a2ea9" providerId="ADAL" clId="{0F70AA7E-9BB7-4F62-A1A1-81C6D6889579}" dt="2023-05-19T22:28:18.235" v="3174" actId="1076"/>
          <ac:picMkLst>
            <pc:docMk/>
            <pc:sldMk cId="2136096860" sldId="13653"/>
            <ac:picMk id="1028" creationId="{3B37D4FF-6E66-3DBA-E839-F3CD5C81A7B2}"/>
          </ac:picMkLst>
        </pc:picChg>
        <pc:cxnChg chg="del">
          <ac:chgData name="Adriana Ivonne Cardenas" userId="3c795534-a2b8-4e77-9797-05fc6d0a2ea9" providerId="ADAL" clId="{0F70AA7E-9BB7-4F62-A1A1-81C6D6889579}" dt="2023-05-16T23:01:35.737" v="2219" actId="478"/>
          <ac:cxnSpMkLst>
            <pc:docMk/>
            <pc:sldMk cId="2136096860" sldId="13653"/>
            <ac:cxnSpMk id="20" creationId="{399D413F-90C1-D326-1692-023917E8057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53.448" v="3186"/>
              <pc2:cmMkLst xmlns:pc2="http://schemas.microsoft.com/office/powerpoint/2019/9/main/command">
                <pc:docMk/>
                <pc:sldMk cId="2136096860" sldId="13653"/>
                <pc2:cmMk id="{294A396D-A55B-442A-BC88-8AB5EE7C5891}"/>
              </pc2:cmMkLst>
            </pc226:cmChg>
          </p:ext>
        </pc:extLst>
      </pc:sldChg>
      <pc:sldChg chg="modSp mod">
        <pc:chgData name="Adriana Ivonne Cardenas" userId="3c795534-a2b8-4e77-9797-05fc6d0a2ea9" providerId="ADAL" clId="{0F70AA7E-9BB7-4F62-A1A1-81C6D6889579}" dt="2023-05-16T23:12:57.083" v="2300" actId="20577"/>
        <pc:sldMkLst>
          <pc:docMk/>
          <pc:sldMk cId="4054829145" sldId="13655"/>
        </pc:sldMkLst>
        <pc:spChg chg="mod">
          <ac:chgData name="Adriana Ivonne Cardenas" userId="3c795534-a2b8-4e77-9797-05fc6d0a2ea9" providerId="ADAL" clId="{0F70AA7E-9BB7-4F62-A1A1-81C6D6889579}" dt="2023-05-16T23:12:57.083" v="2300" actId="20577"/>
          <ac:spMkLst>
            <pc:docMk/>
            <pc:sldMk cId="4054829145" sldId="13655"/>
            <ac:spMk id="4" creationId="{589CED98-4EE3-A39F-7713-15D2AFDCCBF0}"/>
          </ac:spMkLst>
        </pc:spChg>
      </pc:sldChg>
      <pc:sldChg chg="modSp mod">
        <pc:chgData name="Adriana Ivonne Cardenas" userId="3c795534-a2b8-4e77-9797-05fc6d0a2ea9" providerId="ADAL" clId="{0F70AA7E-9BB7-4F62-A1A1-81C6D6889579}" dt="2023-05-10T16:30:22.160" v="1215" actId="1076"/>
        <pc:sldMkLst>
          <pc:docMk/>
          <pc:sldMk cId="2266644852" sldId="13656"/>
        </pc:sldMkLst>
        <pc:spChg chg="mod">
          <ac:chgData name="Adriana Ivonne Cardenas" userId="3c795534-a2b8-4e77-9797-05fc6d0a2ea9" providerId="ADAL" clId="{0F70AA7E-9BB7-4F62-A1A1-81C6D6889579}" dt="2023-05-10T16:30:22.160" v="1215" actId="1076"/>
          <ac:spMkLst>
            <pc:docMk/>
            <pc:sldMk cId="2266644852" sldId="13656"/>
            <ac:spMk id="5" creationId="{568F65D0-3C6E-FEB8-1662-9D5F7457F0B3}"/>
          </ac:spMkLst>
        </pc:spChg>
      </pc:sldChg>
      <pc:sldChg chg="modSp mod ord">
        <pc:chgData name="Adriana Ivonne Cardenas" userId="3c795534-a2b8-4e77-9797-05fc6d0a2ea9" providerId="ADAL" clId="{0F70AA7E-9BB7-4F62-A1A1-81C6D6889579}" dt="2023-05-16T23:26:01.045" v="2387" actId="20577"/>
        <pc:sldMkLst>
          <pc:docMk/>
          <pc:sldMk cId="3693329438" sldId="13659"/>
        </pc:sldMkLst>
        <pc:spChg chg="mod">
          <ac:chgData name="Adriana Ivonne Cardenas" userId="3c795534-a2b8-4e77-9797-05fc6d0a2ea9" providerId="ADAL" clId="{0F70AA7E-9BB7-4F62-A1A1-81C6D6889579}" dt="2023-05-16T23:26:01.045" v="2387" actId="20577"/>
          <ac:spMkLst>
            <pc:docMk/>
            <pc:sldMk cId="3693329438" sldId="13659"/>
            <ac:spMk id="4" creationId="{589CED98-4EE3-A39F-7713-15D2AFDCCBF0}"/>
          </ac:spMkLst>
        </pc:spChg>
      </pc:sldChg>
      <pc:sldChg chg="del">
        <pc:chgData name="Adriana Ivonne Cardenas" userId="3c795534-a2b8-4e77-9797-05fc6d0a2ea9" providerId="ADAL" clId="{0F70AA7E-9BB7-4F62-A1A1-81C6D6889579}" dt="2023-05-15T21:48:05.203" v="2170" actId="47"/>
        <pc:sldMkLst>
          <pc:docMk/>
          <pc:sldMk cId="4079633906" sldId="13660"/>
        </pc:sldMkLst>
      </pc:sldChg>
      <pc:sldChg chg="del">
        <pc:chgData name="Adriana Ivonne Cardenas" userId="3c795534-a2b8-4e77-9797-05fc6d0a2ea9" providerId="ADAL" clId="{0F70AA7E-9BB7-4F62-A1A1-81C6D6889579}" dt="2023-05-15T21:47:05.300" v="2168" actId="47"/>
        <pc:sldMkLst>
          <pc:docMk/>
          <pc:sldMk cId="3624748089" sldId="13662"/>
        </pc:sldMkLst>
      </pc:sldChg>
      <pc:sldChg chg="ord">
        <pc:chgData name="Adriana Ivonne Cardenas" userId="3c795534-a2b8-4e77-9797-05fc6d0a2ea9" providerId="ADAL" clId="{0F70AA7E-9BB7-4F62-A1A1-81C6D6889579}" dt="2023-05-16T22:14:27.962" v="2183"/>
        <pc:sldMkLst>
          <pc:docMk/>
          <pc:sldMk cId="2254182988" sldId="13663"/>
        </pc:sldMkLst>
      </pc:sldChg>
      <pc:sldChg chg="del">
        <pc:chgData name="Adriana Ivonne Cardenas" userId="3c795534-a2b8-4e77-9797-05fc6d0a2ea9" providerId="ADAL" clId="{0F70AA7E-9BB7-4F62-A1A1-81C6D6889579}" dt="2023-05-15T21:44:12.079" v="2136" actId="47"/>
        <pc:sldMkLst>
          <pc:docMk/>
          <pc:sldMk cId="2048606766" sldId="13664"/>
        </pc:sldMkLst>
      </pc:sldChg>
      <pc:sldChg chg="del">
        <pc:chgData name="Adriana Ivonne Cardenas" userId="3c795534-a2b8-4e77-9797-05fc6d0a2ea9" providerId="ADAL" clId="{0F70AA7E-9BB7-4F62-A1A1-81C6D6889579}" dt="2023-05-15T21:46:37.459" v="2166" actId="47"/>
        <pc:sldMkLst>
          <pc:docMk/>
          <pc:sldMk cId="1507407066" sldId="13665"/>
        </pc:sldMkLst>
      </pc:sldChg>
      <pc:sldChg chg="del">
        <pc:chgData name="Adriana Ivonne Cardenas" userId="3c795534-a2b8-4e77-9797-05fc6d0a2ea9" providerId="ADAL" clId="{0F70AA7E-9BB7-4F62-A1A1-81C6D6889579}" dt="2023-05-15T21:46:46.990" v="2167" actId="47"/>
        <pc:sldMkLst>
          <pc:docMk/>
          <pc:sldMk cId="954859527" sldId="13666"/>
        </pc:sldMkLst>
      </pc:sldChg>
      <pc:sldChg chg="modSp mod">
        <pc:chgData name="Adriana Ivonne Cardenas" userId="3c795534-a2b8-4e77-9797-05fc6d0a2ea9" providerId="ADAL" clId="{0F70AA7E-9BB7-4F62-A1A1-81C6D6889579}" dt="2023-05-10T16:38:54.386" v="1591" actId="20577"/>
        <pc:sldMkLst>
          <pc:docMk/>
          <pc:sldMk cId="2903551201" sldId="13667"/>
        </pc:sldMkLst>
        <pc:spChg chg="mod">
          <ac:chgData name="Adriana Ivonne Cardenas" userId="3c795534-a2b8-4e77-9797-05fc6d0a2ea9" providerId="ADAL" clId="{0F70AA7E-9BB7-4F62-A1A1-81C6D6889579}" dt="2023-05-10T16:37:33.227" v="1484" actId="20577"/>
          <ac:spMkLst>
            <pc:docMk/>
            <pc:sldMk cId="2903551201" sldId="13667"/>
            <ac:spMk id="2" creationId="{218A3FE5-7351-3DCF-59BC-644A3BE8D2EC}"/>
          </ac:spMkLst>
        </pc:spChg>
        <pc:spChg chg="mod">
          <ac:chgData name="Adriana Ivonne Cardenas" userId="3c795534-a2b8-4e77-9797-05fc6d0a2ea9" providerId="ADAL" clId="{0F70AA7E-9BB7-4F62-A1A1-81C6D6889579}" dt="2023-05-10T16:37:47.513" v="1516" actId="20577"/>
          <ac:spMkLst>
            <pc:docMk/>
            <pc:sldMk cId="2903551201" sldId="13667"/>
            <ac:spMk id="8" creationId="{A0289F30-DE71-7A41-ABB6-7C7D6F5A5B03}"/>
          </ac:spMkLst>
        </pc:spChg>
        <pc:spChg chg="mod">
          <ac:chgData name="Adriana Ivonne Cardenas" userId="3c795534-a2b8-4e77-9797-05fc6d0a2ea9" providerId="ADAL" clId="{0F70AA7E-9BB7-4F62-A1A1-81C6D6889579}" dt="2023-05-10T16:38:54.386" v="1591" actId="20577"/>
          <ac:spMkLst>
            <pc:docMk/>
            <pc:sldMk cId="2903551201" sldId="13667"/>
            <ac:spMk id="10" creationId="{2E4E054C-BA6A-0E63-F0B5-B16554DB55B4}"/>
          </ac:spMkLst>
        </pc:spChg>
        <pc:spChg chg="mod">
          <ac:chgData name="Adriana Ivonne Cardenas" userId="3c795534-a2b8-4e77-9797-05fc6d0a2ea9" providerId="ADAL" clId="{0F70AA7E-9BB7-4F62-A1A1-81C6D6889579}" dt="2023-05-10T16:38:10.287" v="1557" actId="14100"/>
          <ac:spMkLst>
            <pc:docMk/>
            <pc:sldMk cId="2903551201" sldId="13667"/>
            <ac:spMk id="11" creationId="{6AFDCBAD-4438-58BE-F8E0-E58D6FEDA086}"/>
          </ac:spMkLst>
        </pc:spChg>
      </pc:sldChg>
      <pc:sldChg chg="ord">
        <pc:chgData name="Adriana Ivonne Cardenas" userId="3c795534-a2b8-4e77-9797-05fc6d0a2ea9" providerId="ADAL" clId="{0F70AA7E-9BB7-4F62-A1A1-81C6D6889579}" dt="2023-05-10T14:58:06.988" v="444"/>
        <pc:sldMkLst>
          <pc:docMk/>
          <pc:sldMk cId="4092371063" sldId="13668"/>
        </pc:sldMkLst>
      </pc:sldChg>
      <pc:sldChg chg="modSp mod">
        <pc:chgData name="Adriana Ivonne Cardenas" userId="3c795534-a2b8-4e77-9797-05fc6d0a2ea9" providerId="ADAL" clId="{0F70AA7E-9BB7-4F62-A1A1-81C6D6889579}" dt="2023-05-10T16:15:22.733" v="1113" actId="20577"/>
        <pc:sldMkLst>
          <pc:docMk/>
          <pc:sldMk cId="1501541203" sldId="13669"/>
        </pc:sldMkLst>
        <pc:spChg chg="mod">
          <ac:chgData name="Adriana Ivonne Cardenas" userId="3c795534-a2b8-4e77-9797-05fc6d0a2ea9" providerId="ADAL" clId="{0F70AA7E-9BB7-4F62-A1A1-81C6D6889579}" dt="2023-05-10T16:15:22.733" v="1113" actId="20577"/>
          <ac:spMkLst>
            <pc:docMk/>
            <pc:sldMk cId="1501541203" sldId="13669"/>
            <ac:spMk id="12" creationId="{4AFD9631-83C2-E027-8C51-002702BD224E}"/>
          </ac:spMkLst>
        </pc:spChg>
      </pc:sldChg>
      <pc:sldChg chg="modSp mod ord modNotesTx">
        <pc:chgData name="Adriana Ivonne Cardenas" userId="3c795534-a2b8-4e77-9797-05fc6d0a2ea9" providerId="ADAL" clId="{0F70AA7E-9BB7-4F62-A1A1-81C6D6889579}" dt="2023-05-17T15:47:51.220" v="3042" actId="20577"/>
        <pc:sldMkLst>
          <pc:docMk/>
          <pc:sldMk cId="4221302864" sldId="13670"/>
        </pc:sldMkLst>
        <pc:spChg chg="mod">
          <ac:chgData name="Adriana Ivonne Cardenas" userId="3c795534-a2b8-4e77-9797-05fc6d0a2ea9" providerId="ADAL" clId="{0F70AA7E-9BB7-4F62-A1A1-81C6D6889579}" dt="2023-05-17T15:47:51.220" v="3042" actId="20577"/>
          <ac:spMkLst>
            <pc:docMk/>
            <pc:sldMk cId="4221302864" sldId="13670"/>
            <ac:spMk id="606" creationId="{AD481281-38A1-DB71-673B-5C71A0E22EAE}"/>
          </ac:spMkLst>
        </pc:spChg>
      </pc:sldChg>
      <pc:sldChg chg="modSp mod">
        <pc:chgData name="Adriana Ivonne Cardenas" userId="3c795534-a2b8-4e77-9797-05fc6d0a2ea9" providerId="ADAL" clId="{0F70AA7E-9BB7-4F62-A1A1-81C6D6889579}" dt="2023-05-10T16:14:53.504" v="1095" actId="20577"/>
        <pc:sldMkLst>
          <pc:docMk/>
          <pc:sldMk cId="3671095781" sldId="13671"/>
        </pc:sldMkLst>
        <pc:spChg chg="mod">
          <ac:chgData name="Adriana Ivonne Cardenas" userId="3c795534-a2b8-4e77-9797-05fc6d0a2ea9" providerId="ADAL" clId="{0F70AA7E-9BB7-4F62-A1A1-81C6D6889579}" dt="2023-05-10T16:14:53.504" v="1095" actId="20577"/>
          <ac:spMkLst>
            <pc:docMk/>
            <pc:sldMk cId="3671095781" sldId="13671"/>
            <ac:spMk id="12" creationId="{4AFD9631-83C2-E027-8C51-002702BD224E}"/>
          </ac:spMkLst>
        </pc:spChg>
      </pc:sldChg>
      <pc:sldChg chg="del">
        <pc:chgData name="Adriana Ivonne Cardenas" userId="3c795534-a2b8-4e77-9797-05fc6d0a2ea9" providerId="ADAL" clId="{0F70AA7E-9BB7-4F62-A1A1-81C6D6889579}" dt="2023-05-15T17:00:23.379" v="2132" actId="47"/>
        <pc:sldMkLst>
          <pc:docMk/>
          <pc:sldMk cId="1171240892" sldId="13672"/>
        </pc:sldMkLst>
      </pc:sldChg>
      <pc:sldChg chg="modSp new mod setBg">
        <pc:chgData name="Adriana Ivonne Cardenas" userId="3c795534-a2b8-4e77-9797-05fc6d0a2ea9" providerId="ADAL" clId="{0F70AA7E-9BB7-4F62-A1A1-81C6D6889579}" dt="2023-05-10T19:41:16.888" v="1875" actId="20577"/>
        <pc:sldMkLst>
          <pc:docMk/>
          <pc:sldMk cId="3263923534" sldId="13673"/>
        </pc:sldMkLst>
        <pc:spChg chg="mod">
          <ac:chgData name="Adriana Ivonne Cardenas" userId="3c795534-a2b8-4e77-9797-05fc6d0a2ea9" providerId="ADAL" clId="{0F70AA7E-9BB7-4F62-A1A1-81C6D6889579}" dt="2023-05-10T19:40:59.436" v="1856" actId="1076"/>
          <ac:spMkLst>
            <pc:docMk/>
            <pc:sldMk cId="3263923534" sldId="13673"/>
            <ac:spMk id="2" creationId="{97B0E3CB-526A-39DE-5EFA-38D3D4624A8F}"/>
          </ac:spMkLst>
        </pc:spChg>
        <pc:spChg chg="mod">
          <ac:chgData name="Adriana Ivonne Cardenas" userId="3c795534-a2b8-4e77-9797-05fc6d0a2ea9" providerId="ADAL" clId="{0F70AA7E-9BB7-4F62-A1A1-81C6D6889579}" dt="2023-05-10T19:41:16.888" v="1875" actId="20577"/>
          <ac:spMkLst>
            <pc:docMk/>
            <pc:sldMk cId="3263923534" sldId="13673"/>
            <ac:spMk id="3" creationId="{59A1A14B-7033-41A8-DDDC-9E441DA23F90}"/>
          </ac:spMkLst>
        </pc:spChg>
      </pc:sldChg>
      <pc:sldChg chg="modSp mod">
        <pc:chgData name="Adriana Ivonne Cardenas" userId="3c795534-a2b8-4e77-9797-05fc6d0a2ea9" providerId="ADAL" clId="{0F70AA7E-9BB7-4F62-A1A1-81C6D6889579}" dt="2023-05-10T15:06:04.725" v="581" actId="20577"/>
        <pc:sldMkLst>
          <pc:docMk/>
          <pc:sldMk cId="3807570007" sldId="13674"/>
        </pc:sldMkLst>
        <pc:spChg chg="mod">
          <ac:chgData name="Adriana Ivonne Cardenas" userId="3c795534-a2b8-4e77-9797-05fc6d0a2ea9" providerId="ADAL" clId="{0F70AA7E-9BB7-4F62-A1A1-81C6D6889579}" dt="2023-05-10T15:06:04.725" v="581" actId="20577"/>
          <ac:spMkLst>
            <pc:docMk/>
            <pc:sldMk cId="3807570007" sldId="13674"/>
            <ac:spMk id="5" creationId="{568F65D0-3C6E-FEB8-1662-9D5F7457F0B3}"/>
          </ac:spMkLst>
        </pc:spChg>
      </pc:sldChg>
      <pc:sldChg chg="addSp delSp modSp mod">
        <pc:chgData name="Adriana Ivonne Cardenas" userId="3c795534-a2b8-4e77-9797-05fc6d0a2ea9" providerId="ADAL" clId="{0F70AA7E-9BB7-4F62-A1A1-81C6D6889579}" dt="2023-05-16T23:01:25.002" v="2216" actId="1076"/>
        <pc:sldMkLst>
          <pc:docMk/>
          <pc:sldMk cId="2863276239" sldId="13675"/>
        </pc:sldMkLst>
        <pc:spChg chg="mod">
          <ac:chgData name="Adriana Ivonne Cardenas" userId="3c795534-a2b8-4e77-9797-05fc6d0a2ea9" providerId="ADAL" clId="{0F70AA7E-9BB7-4F62-A1A1-81C6D6889579}" dt="2023-05-16T23:01:21.618" v="2215" actId="1076"/>
          <ac:spMkLst>
            <pc:docMk/>
            <pc:sldMk cId="2863276239" sldId="13675"/>
            <ac:spMk id="5" creationId="{568F65D0-3C6E-FEB8-1662-9D5F7457F0B3}"/>
          </ac:spMkLst>
        </pc:spChg>
        <pc:picChg chg="add mod">
          <ac:chgData name="Adriana Ivonne Cardenas" userId="3c795534-a2b8-4e77-9797-05fc6d0a2ea9" providerId="ADAL" clId="{0F70AA7E-9BB7-4F62-A1A1-81C6D6889579}" dt="2023-05-16T23:01:25.002" v="2216" actId="1076"/>
          <ac:picMkLst>
            <pc:docMk/>
            <pc:sldMk cId="2863276239" sldId="13675"/>
            <ac:picMk id="2" creationId="{928D6696-C70B-83F9-CF66-DC58D0B8859F}"/>
          </ac:picMkLst>
        </pc:picChg>
        <pc:picChg chg="del">
          <ac:chgData name="Adriana Ivonne Cardenas" userId="3c795534-a2b8-4e77-9797-05fc6d0a2ea9" providerId="ADAL" clId="{0F70AA7E-9BB7-4F62-A1A1-81C6D6889579}" dt="2023-05-16T23:01:09.246" v="2211" actId="478"/>
          <ac:picMkLst>
            <pc:docMk/>
            <pc:sldMk cId="2863276239" sldId="13675"/>
            <ac:picMk id="14" creationId="{50558C7A-53CC-D90D-35E4-C9EAB5C3BCF4}"/>
          </ac:picMkLst>
        </pc:picChg>
      </pc:sldChg>
      <pc:sldChg chg="modSp new mod setBg">
        <pc:chgData name="Adriana Ivonne Cardenas" userId="3c795534-a2b8-4e77-9797-05fc6d0a2ea9" providerId="ADAL" clId="{0F70AA7E-9BB7-4F62-A1A1-81C6D6889579}" dt="2023-05-10T15:49:11.052" v="711"/>
        <pc:sldMkLst>
          <pc:docMk/>
          <pc:sldMk cId="795526132" sldId="13676"/>
        </pc:sldMkLst>
        <pc:spChg chg="mod">
          <ac:chgData name="Adriana Ivonne Cardenas" userId="3c795534-a2b8-4e77-9797-05fc6d0a2ea9" providerId="ADAL" clId="{0F70AA7E-9BB7-4F62-A1A1-81C6D6889579}" dt="2023-05-10T15:25:40.863" v="710" actId="20577"/>
          <ac:spMkLst>
            <pc:docMk/>
            <pc:sldMk cId="795526132" sldId="13676"/>
            <ac:spMk id="3" creationId="{D66DE698-DEE0-792A-9C2F-DBDD826A2093}"/>
          </ac:spMkLst>
        </pc:spChg>
      </pc:sldChg>
      <pc:sldChg chg="modSp mod ord setBg">
        <pc:chgData name="Adriana Ivonne Cardenas" userId="3c795534-a2b8-4e77-9797-05fc6d0a2ea9" providerId="ADAL" clId="{0F70AA7E-9BB7-4F62-A1A1-81C6D6889579}" dt="2023-05-10T16:39:38.375" v="1593"/>
        <pc:sldMkLst>
          <pc:docMk/>
          <pc:sldMk cId="191001879" sldId="13677"/>
        </pc:sldMkLst>
        <pc:spChg chg="mod">
          <ac:chgData name="Adriana Ivonne Cardenas" userId="3c795534-a2b8-4e77-9797-05fc6d0a2ea9" providerId="ADAL" clId="{0F70AA7E-9BB7-4F62-A1A1-81C6D6889579}" dt="2023-05-10T16:32:46.114" v="1433" actId="20577"/>
          <ac:spMkLst>
            <pc:docMk/>
            <pc:sldMk cId="191001879" sldId="13677"/>
            <ac:spMk id="3" creationId="{D66DE698-DEE0-792A-9C2F-DBDD826A2093}"/>
          </ac:spMkLst>
        </pc:spChg>
      </pc:sldChg>
      <pc:sldChg chg="modSp add mod ord setBg">
        <pc:chgData name="Adriana Ivonne Cardenas" userId="3c795534-a2b8-4e77-9797-05fc6d0a2ea9" providerId="ADAL" clId="{0F70AA7E-9BB7-4F62-A1A1-81C6D6889579}" dt="2023-05-10T16:33:29.430" v="1483"/>
        <pc:sldMkLst>
          <pc:docMk/>
          <pc:sldMk cId="4259699777" sldId="13678"/>
        </pc:sldMkLst>
        <pc:spChg chg="mod">
          <ac:chgData name="Adriana Ivonne Cardenas" userId="3c795534-a2b8-4e77-9797-05fc6d0a2ea9" providerId="ADAL" clId="{0F70AA7E-9BB7-4F62-A1A1-81C6D6889579}" dt="2023-05-10T16:33:18.018" v="1482" actId="20577"/>
          <ac:spMkLst>
            <pc:docMk/>
            <pc:sldMk cId="4259699777" sldId="13678"/>
            <ac:spMk id="5" creationId="{568F65D0-3C6E-FEB8-1662-9D5F7457F0B3}"/>
          </ac:spMkLst>
        </pc:spChg>
      </pc:sldChg>
      <pc:sldChg chg="ord addCm delCm modCm">
        <pc:chgData name="Adriana Ivonne Cardenas" userId="3c795534-a2b8-4e77-9797-05fc6d0a2ea9" providerId="ADAL" clId="{0F70AA7E-9BB7-4F62-A1A1-81C6D6889579}" dt="2023-05-23T21:32:31.035" v="3188"/>
        <pc:sldMkLst>
          <pc:docMk/>
          <pc:sldMk cId="4221541945" sldId="1368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Adriana Ivonne Cardenas" userId="3c795534-a2b8-4e77-9797-05fc6d0a2ea9" providerId="ADAL" clId="{0F70AA7E-9BB7-4F62-A1A1-81C6D6889579}" dt="2023-05-23T21:32:31.035" v="3188"/>
              <pc2:cmMkLst xmlns:pc2="http://schemas.microsoft.com/office/powerpoint/2019/9/main/command">
                <pc:docMk/>
                <pc:sldMk cId="4221541945" sldId="13680"/>
                <pc2:cmMk id="{C16A8CD2-609C-46C9-A2DB-721CD099E60F}"/>
              </pc2:cmMkLst>
              <pc226:cmRplyChg chg="add">
                <pc226:chgData name="Adriana Ivonne Cardenas" userId="3c795534-a2b8-4e77-9797-05fc6d0a2ea9" providerId="ADAL" clId="{0F70AA7E-9BB7-4F62-A1A1-81C6D6889579}" dt="2023-05-11T19:59:14.628" v="1877"/>
                <pc2:cmRplyMkLst xmlns:pc2="http://schemas.microsoft.com/office/powerpoint/2019/9/main/command">
                  <pc:docMk/>
                  <pc:sldMk cId="4221541945" sldId="13680"/>
                  <pc2:cmMk id="{C16A8CD2-609C-46C9-A2DB-721CD099E60F}"/>
                  <pc2:cmRplyMk id="{859B771B-9F11-443B-9377-8F69819893C0}"/>
                </pc2:cmRplyMkLst>
              </pc226:cmRplyChg>
            </pc226:cmChg>
          </p:ext>
        </pc:extLst>
      </pc:sldChg>
      <pc:sldChg chg="ord">
        <pc:chgData name="Adriana Ivonne Cardenas" userId="3c795534-a2b8-4e77-9797-05fc6d0a2ea9" providerId="ADAL" clId="{0F70AA7E-9BB7-4F62-A1A1-81C6D6889579}" dt="2023-05-11T22:16:00.856" v="1884"/>
        <pc:sldMkLst>
          <pc:docMk/>
          <pc:sldMk cId="1096274519" sldId="13681"/>
        </pc:sldMkLst>
      </pc:sldChg>
      <pc:sldChg chg="modSp">
        <pc:chgData name="Adriana Ivonne Cardenas" userId="3c795534-a2b8-4e77-9797-05fc6d0a2ea9" providerId="ADAL" clId="{0F70AA7E-9BB7-4F62-A1A1-81C6D6889579}" dt="2023-05-16T23:48:42.720" v="2590"/>
        <pc:sldMkLst>
          <pc:docMk/>
          <pc:sldMk cId="1895868347" sldId="13682"/>
        </pc:sldMkLst>
        <pc:graphicFrameChg chg="mod">
          <ac:chgData name="Adriana Ivonne Cardenas" userId="3c795534-a2b8-4e77-9797-05fc6d0a2ea9" providerId="ADAL" clId="{0F70AA7E-9BB7-4F62-A1A1-81C6D6889579}" dt="2023-05-16T23:48:42.720" v="2590"/>
          <ac:graphicFrameMkLst>
            <pc:docMk/>
            <pc:sldMk cId="1895868347" sldId="13682"/>
            <ac:graphicFrameMk id="2" creationId="{D9395350-31CB-E741-1198-910B0D4DDACC}"/>
          </ac:graphicFrameMkLst>
        </pc:graphicFrameChg>
      </pc:sldChg>
      <pc:sldChg chg="ord">
        <pc:chgData name="Adriana Ivonne Cardenas" userId="3c795534-a2b8-4e77-9797-05fc6d0a2ea9" providerId="ADAL" clId="{0F70AA7E-9BB7-4F62-A1A1-81C6D6889579}" dt="2023-05-16T23:30:32.412" v="2548"/>
        <pc:sldMkLst>
          <pc:docMk/>
          <pc:sldMk cId="2779479959" sldId="13684"/>
        </pc:sldMkLst>
      </pc:sldChg>
      <pc:sldChg chg="modSp mod ord">
        <pc:chgData name="Adriana Ivonne Cardenas" userId="3c795534-a2b8-4e77-9797-05fc6d0a2ea9" providerId="ADAL" clId="{0F70AA7E-9BB7-4F62-A1A1-81C6D6889579}" dt="2023-05-16T23:35:44.950" v="2574"/>
        <pc:sldMkLst>
          <pc:docMk/>
          <pc:sldMk cId="79560576" sldId="13685"/>
        </pc:sldMkLst>
        <pc:graphicFrameChg chg="mod">
          <ac:chgData name="Adriana Ivonne Cardenas" userId="3c795534-a2b8-4e77-9797-05fc6d0a2ea9" providerId="ADAL" clId="{0F70AA7E-9BB7-4F62-A1A1-81C6D6889579}" dt="2023-05-16T23:35:44.950" v="2574"/>
          <ac:graphicFrameMkLst>
            <pc:docMk/>
            <pc:sldMk cId="79560576" sldId="13685"/>
            <ac:graphicFrameMk id="8" creationId="{9B6B7AC4-524C-FE3C-7B40-12ECC3D9EFA0}"/>
          </ac:graphicFrameMkLst>
        </pc:graphicFrameChg>
        <pc:picChg chg="mod">
          <ac:chgData name="Adriana Ivonne Cardenas" userId="3c795534-a2b8-4e77-9797-05fc6d0a2ea9" providerId="ADAL" clId="{0F70AA7E-9BB7-4F62-A1A1-81C6D6889579}" dt="2023-05-16T23:30:06.397" v="2546" actId="14100"/>
          <ac:picMkLst>
            <pc:docMk/>
            <pc:sldMk cId="79560576" sldId="13685"/>
            <ac:picMk id="3" creationId="{F995ED34-F974-E755-0033-2F1D9AA79AC4}"/>
          </ac:picMkLst>
        </pc:picChg>
      </pc:sldChg>
      <pc:sldChg chg="ord">
        <pc:chgData name="Adriana Ivonne Cardenas" userId="3c795534-a2b8-4e77-9797-05fc6d0a2ea9" providerId="ADAL" clId="{0F70AA7E-9BB7-4F62-A1A1-81C6D6889579}" dt="2023-05-11T22:13:02.283" v="1880"/>
        <pc:sldMkLst>
          <pc:docMk/>
          <pc:sldMk cId="3401634047" sldId="13687"/>
        </pc:sldMkLst>
      </pc:sldChg>
      <pc:sldChg chg="delSp modSp mod ord">
        <pc:chgData name="Adriana Ivonne Cardenas" userId="3c795534-a2b8-4e77-9797-05fc6d0a2ea9" providerId="ADAL" clId="{0F70AA7E-9BB7-4F62-A1A1-81C6D6889579}" dt="2023-05-16T23:28:55.535" v="2545" actId="113"/>
        <pc:sldMkLst>
          <pc:docMk/>
          <pc:sldMk cId="3435041105" sldId="13688"/>
        </pc:sldMkLst>
        <pc:spChg chg="mod">
          <ac:chgData name="Adriana Ivonne Cardenas" userId="3c795534-a2b8-4e77-9797-05fc6d0a2ea9" providerId="ADAL" clId="{0F70AA7E-9BB7-4F62-A1A1-81C6D6889579}" dt="2023-05-16T23:28:55.535" v="2545" actId="113"/>
          <ac:spMkLst>
            <pc:docMk/>
            <pc:sldMk cId="3435041105" sldId="13688"/>
            <ac:spMk id="11" creationId="{32503EBE-C28C-24DF-7494-7110D0440336}"/>
          </ac:spMkLst>
        </pc:spChg>
        <pc:picChg chg="del">
          <ac:chgData name="Adriana Ivonne Cardenas" userId="3c795534-a2b8-4e77-9797-05fc6d0a2ea9" providerId="ADAL" clId="{0F70AA7E-9BB7-4F62-A1A1-81C6D6889579}" dt="2023-05-15T21:47:14.242" v="2169" actId="478"/>
          <ac:picMkLst>
            <pc:docMk/>
            <pc:sldMk cId="3435041105" sldId="13688"/>
            <ac:picMk id="22" creationId="{B513487D-EA88-9B5F-843B-6F33C55BDA09}"/>
          </ac:picMkLst>
        </pc:picChg>
        <pc:picChg chg="del">
          <ac:chgData name="Adriana Ivonne Cardenas" userId="3c795534-a2b8-4e77-9797-05fc6d0a2ea9" providerId="ADAL" clId="{0F70AA7E-9BB7-4F62-A1A1-81C6D6889579}" dt="2023-05-16T23:26:49.406" v="2388"/>
          <ac:picMkLst>
            <pc:docMk/>
            <pc:sldMk cId="3435041105" sldId="13688"/>
            <ac:picMk id="2050" creationId="{82C4B689-56E8-A080-70C2-9459DD23625E}"/>
          </ac:picMkLst>
        </pc:picChg>
      </pc:sldChg>
      <pc:sldChg chg="modNotesTx">
        <pc:chgData name="Adriana Ivonne Cardenas" userId="3c795534-a2b8-4e77-9797-05fc6d0a2ea9" providerId="ADAL" clId="{0F70AA7E-9BB7-4F62-A1A1-81C6D6889579}" dt="2023-05-17T15:55:41.055" v="3081" actId="20577"/>
        <pc:sldMkLst>
          <pc:docMk/>
          <pc:sldMk cId="940151341" sldId="13689"/>
        </pc:sldMkLst>
      </pc:sldChg>
      <pc:sldChg chg="delCm modNotesTx">
        <pc:chgData name="Adriana Ivonne Cardenas" userId="3c795534-a2b8-4e77-9797-05fc6d0a2ea9" providerId="ADAL" clId="{0F70AA7E-9BB7-4F62-A1A1-81C6D6889579}" dt="2023-05-23T21:31:36.051" v="3183"/>
        <pc:sldMkLst>
          <pc:docMk/>
          <pc:sldMk cId="2560028203" sldId="136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36.051" v="3183"/>
              <pc2:cmMkLst xmlns:pc2="http://schemas.microsoft.com/office/powerpoint/2019/9/main/command">
                <pc:docMk/>
                <pc:sldMk cId="2560028203" sldId="13690"/>
                <pc2:cmMk id="{055506D7-5400-4907-8149-331569F5B170}"/>
              </pc2:cmMkLst>
            </pc226:cmChg>
          </p:ext>
        </pc:extLst>
      </pc:sldChg>
      <pc:sldChg chg="modSp mod ord delCm modNotesTx">
        <pc:chgData name="Adriana Ivonne Cardenas" userId="3c795534-a2b8-4e77-9797-05fc6d0a2ea9" providerId="ADAL" clId="{0F70AA7E-9BB7-4F62-A1A1-81C6D6889579}" dt="2023-05-24T21:18:54.825" v="3231"/>
        <pc:sldMkLst>
          <pc:docMk/>
          <pc:sldMk cId="1439419914" sldId="13691"/>
        </pc:sldMkLst>
        <pc:spChg chg="mod">
          <ac:chgData name="Adriana Ivonne Cardenas" userId="3c795534-a2b8-4e77-9797-05fc6d0a2ea9" providerId="ADAL" clId="{0F70AA7E-9BB7-4F62-A1A1-81C6D6889579}" dt="2023-05-12T14:17:55.326" v="1893" actId="6549"/>
          <ac:spMkLst>
            <pc:docMk/>
            <pc:sldMk cId="1439419914" sldId="13691"/>
            <ac:spMk id="9" creationId="{EFAA977B-7C41-EF7B-778A-300C0523F0C5}"/>
          </ac:spMkLst>
        </pc:spChg>
        <pc:picChg chg="mod">
          <ac:chgData name="Adriana Ivonne Cardenas" userId="3c795534-a2b8-4e77-9797-05fc6d0a2ea9" providerId="ADAL" clId="{0F70AA7E-9BB7-4F62-A1A1-81C6D6889579}" dt="2023-05-15T16:59:16.547" v="2131" actId="14100"/>
          <ac:picMkLst>
            <pc:docMk/>
            <pc:sldMk cId="1439419914" sldId="13691"/>
            <ac:picMk id="32" creationId="{7BEAE7E0-6452-218D-A873-D9616ADE59E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1:28.949" v="3182"/>
              <pc2:cmMkLst xmlns:pc2="http://schemas.microsoft.com/office/powerpoint/2019/9/main/command">
                <pc:docMk/>
                <pc:sldMk cId="1439419914" sldId="13691"/>
                <pc2:cmMk id="{8EE0943E-30AD-4D68-96A1-8C0FC05C8FC1}"/>
              </pc2:cmMkLst>
            </pc226:cmChg>
          </p:ext>
        </pc:extLst>
      </pc:sldChg>
      <pc:sldChg chg="add">
        <pc:chgData name="Adriana Ivonne Cardenas" userId="3c795534-a2b8-4e77-9797-05fc6d0a2ea9" providerId="ADAL" clId="{0F70AA7E-9BB7-4F62-A1A1-81C6D6889579}" dt="2023-05-16T23:00:19.426" v="2184" actId="2890"/>
        <pc:sldMkLst>
          <pc:docMk/>
          <pc:sldMk cId="839631355" sldId="13693"/>
        </pc:sldMkLst>
      </pc:sldChg>
      <pc:sldChg chg="modSp new mod addCm">
        <pc:chgData name="Adriana Ivonne Cardenas" userId="3c795534-a2b8-4e77-9797-05fc6d0a2ea9" providerId="ADAL" clId="{0F70AA7E-9BB7-4F62-A1A1-81C6D6889579}" dt="2023-05-16T23:27:56.597" v="2543"/>
        <pc:sldMkLst>
          <pc:docMk/>
          <pc:sldMk cId="2294510650" sldId="13694"/>
        </pc:sldMkLst>
        <pc:spChg chg="mod">
          <ac:chgData name="Adriana Ivonne Cardenas" userId="3c795534-a2b8-4e77-9797-05fc6d0a2ea9" providerId="ADAL" clId="{0F70AA7E-9BB7-4F62-A1A1-81C6D6889579}" dt="2023-05-16T23:27:32.079" v="2542" actId="20577"/>
          <ac:spMkLst>
            <pc:docMk/>
            <pc:sldMk cId="2294510650" sldId="13694"/>
            <ac:spMk id="3" creationId="{515F6E99-9148-A2C6-4736-7E7F6867602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Adriana Ivonne Cardenas" userId="3c795534-a2b8-4e77-9797-05fc6d0a2ea9" providerId="ADAL" clId="{0F70AA7E-9BB7-4F62-A1A1-81C6D6889579}" dt="2023-05-16T23:27:56.597" v="2543"/>
              <pc2:cmMkLst xmlns:pc2="http://schemas.microsoft.com/office/powerpoint/2019/9/main/command">
                <pc:docMk/>
                <pc:sldMk cId="2294510650" sldId="13694"/>
                <pc2:cmMk id="{868C5CD6-1058-4787-B99B-43B685D62475}"/>
              </pc2:cmMkLst>
            </pc226:cmChg>
          </p:ext>
        </pc:extLst>
      </pc:sldChg>
      <pc:sldChg chg="modSp mod">
        <pc:chgData name="Adriana Ivonne Cardenas" userId="3c795534-a2b8-4e77-9797-05fc6d0a2ea9" providerId="ADAL" clId="{0F70AA7E-9BB7-4F62-A1A1-81C6D6889579}" dt="2023-05-17T15:19:16.701" v="2591" actId="1076"/>
        <pc:sldMkLst>
          <pc:docMk/>
          <pc:sldMk cId="247757896" sldId="13695"/>
        </pc:sldMkLst>
        <pc:picChg chg="mod">
          <ac:chgData name="Adriana Ivonne Cardenas" userId="3c795534-a2b8-4e77-9797-05fc6d0a2ea9" providerId="ADAL" clId="{0F70AA7E-9BB7-4F62-A1A1-81C6D6889579}" dt="2023-05-17T15:19:16.701" v="2591" actId="1076"/>
          <ac:picMkLst>
            <pc:docMk/>
            <pc:sldMk cId="247757896" sldId="13695"/>
            <ac:picMk id="4" creationId="{6FF75703-5500-1E5D-567F-7BFC6619909E}"/>
          </ac:picMkLst>
        </pc:picChg>
      </pc:sldChg>
      <pc:sldChg chg="delCm">
        <pc:chgData name="Adriana Ivonne Cardenas" userId="3c795534-a2b8-4e77-9797-05fc6d0a2ea9" providerId="ADAL" clId="{0F70AA7E-9BB7-4F62-A1A1-81C6D6889579}" dt="2023-05-23T21:32:02.216" v="3187"/>
        <pc:sldMkLst>
          <pc:docMk/>
          <pc:sldMk cId="821535544" sldId="136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driana Ivonne Cardenas" userId="3c795534-a2b8-4e77-9797-05fc6d0a2ea9" providerId="ADAL" clId="{0F70AA7E-9BB7-4F62-A1A1-81C6D6889579}" dt="2023-05-23T21:32:02.216" v="3187"/>
              <pc2:cmMkLst xmlns:pc2="http://schemas.microsoft.com/office/powerpoint/2019/9/main/command">
                <pc:docMk/>
                <pc:sldMk cId="821535544" sldId="13696"/>
                <pc2:cmMk id="{9A1DFE59-6123-4834-BBC3-9CDD66333D84}"/>
              </pc2:cmMkLst>
            </pc226:cmChg>
          </p:ext>
        </pc:extLst>
      </pc:sldChg>
      <pc:sldChg chg="setBg">
        <pc:chgData name="Adriana Ivonne Cardenas" userId="3c795534-a2b8-4e77-9797-05fc6d0a2ea9" providerId="ADAL" clId="{0F70AA7E-9BB7-4F62-A1A1-81C6D6889579}" dt="2023-05-19T22:15:20.803" v="3144"/>
        <pc:sldMkLst>
          <pc:docMk/>
          <pc:sldMk cId="4153666341" sldId="13697"/>
        </pc:sldMkLst>
      </pc:sldChg>
      <pc:sldChg chg="modSp mod">
        <pc:chgData name="Adriana Ivonne Cardenas" userId="3c795534-a2b8-4e77-9797-05fc6d0a2ea9" providerId="ADAL" clId="{0F70AA7E-9BB7-4F62-A1A1-81C6D6889579}" dt="2023-05-19T22:16:53.344" v="3150" actId="1076"/>
        <pc:sldMkLst>
          <pc:docMk/>
          <pc:sldMk cId="1971472755" sldId="13704"/>
        </pc:sldMkLst>
        <pc:spChg chg="mod">
          <ac:chgData name="Adriana Ivonne Cardenas" userId="3c795534-a2b8-4e77-9797-05fc6d0a2ea9" providerId="ADAL" clId="{0F70AA7E-9BB7-4F62-A1A1-81C6D6889579}" dt="2023-05-19T22:16:38.215" v="3148" actId="1076"/>
          <ac:spMkLst>
            <pc:docMk/>
            <pc:sldMk cId="1971472755" sldId="13704"/>
            <ac:spMk id="9" creationId="{5331ECA3-18AB-7D99-1DB4-B4DCCDA8B15D}"/>
          </ac:spMkLst>
        </pc:spChg>
        <pc:spChg chg="mod">
          <ac:chgData name="Adriana Ivonne Cardenas" userId="3c795534-a2b8-4e77-9797-05fc6d0a2ea9" providerId="ADAL" clId="{0F70AA7E-9BB7-4F62-A1A1-81C6D6889579}" dt="2023-05-19T22:16:53.344" v="3150" actId="1076"/>
          <ac:spMkLst>
            <pc:docMk/>
            <pc:sldMk cId="1971472755" sldId="13704"/>
            <ac:spMk id="10" creationId="{D9C48104-453F-9F64-FFFF-05BA7B252A27}"/>
          </ac:spMkLst>
        </pc:spChg>
      </pc:sldChg>
      <pc:sldChg chg="modSp mod">
        <pc:chgData name="Adriana Ivonne Cardenas" userId="3c795534-a2b8-4e77-9797-05fc6d0a2ea9" providerId="ADAL" clId="{0F70AA7E-9BB7-4F62-A1A1-81C6D6889579}" dt="2023-05-23T21:32:49.431" v="3211" actId="20577"/>
        <pc:sldMkLst>
          <pc:docMk/>
          <pc:sldMk cId="3968543050" sldId="13706"/>
        </pc:sldMkLst>
        <pc:spChg chg="mod">
          <ac:chgData name="Adriana Ivonne Cardenas" userId="3c795534-a2b8-4e77-9797-05fc6d0a2ea9" providerId="ADAL" clId="{0F70AA7E-9BB7-4F62-A1A1-81C6D6889579}" dt="2023-05-23T21:32:49.431" v="3211" actId="20577"/>
          <ac:spMkLst>
            <pc:docMk/>
            <pc:sldMk cId="3968543050" sldId="13706"/>
            <ac:spMk id="5" creationId="{568F65D0-3C6E-FEB8-1662-9D5F7457F0B3}"/>
          </ac:spMkLst>
        </pc:spChg>
      </pc:sldChg>
      <pc:sldChg chg="addSp delSp modSp add mod">
        <pc:chgData name="Adriana Ivonne Cardenas" userId="3c795534-a2b8-4e77-9797-05fc6d0a2ea9" providerId="ADAL" clId="{0F70AA7E-9BB7-4F62-A1A1-81C6D6889579}" dt="2023-05-23T21:34:34.328" v="3227" actId="14100"/>
        <pc:sldMkLst>
          <pc:docMk/>
          <pc:sldMk cId="2808524294" sldId="13707"/>
        </pc:sldMkLst>
        <pc:spChg chg="add del">
          <ac:chgData name="Adriana Ivonne Cardenas" userId="3c795534-a2b8-4e77-9797-05fc6d0a2ea9" providerId="ADAL" clId="{0F70AA7E-9BB7-4F62-A1A1-81C6D6889579}" dt="2023-05-23T21:33:16.754" v="3216"/>
          <ac:spMkLst>
            <pc:docMk/>
            <pc:sldMk cId="2808524294" sldId="13707"/>
            <ac:spMk id="2" creationId="{89010883-C0BB-498C-22D2-33D24A2BE3C1}"/>
          </ac:spMkLst>
        </pc:spChg>
        <pc:spChg chg="del">
          <ac:chgData name="Adriana Ivonne Cardenas" userId="3c795534-a2b8-4e77-9797-05fc6d0a2ea9" providerId="ADAL" clId="{0F70AA7E-9BB7-4F62-A1A1-81C6D6889579}" dt="2023-05-23T21:32:57.610" v="3213" actId="478"/>
          <ac:spMkLst>
            <pc:docMk/>
            <pc:sldMk cId="2808524294" sldId="13707"/>
            <ac:spMk id="5" creationId="{568F65D0-3C6E-FEB8-1662-9D5F7457F0B3}"/>
          </ac:spMkLst>
        </pc:spChg>
        <pc:spChg chg="add mod">
          <ac:chgData name="Adriana Ivonne Cardenas" userId="3c795534-a2b8-4e77-9797-05fc6d0a2ea9" providerId="ADAL" clId="{0F70AA7E-9BB7-4F62-A1A1-81C6D6889579}" dt="2023-05-23T21:34:20.408" v="3225" actId="1076"/>
          <ac:spMkLst>
            <pc:docMk/>
            <pc:sldMk cId="2808524294" sldId="13707"/>
            <ac:spMk id="8" creationId="{E575A43F-7436-E994-9FB5-7D339B3C36D3}"/>
          </ac:spMkLst>
        </pc:spChg>
        <pc:picChg chg="add del">
          <ac:chgData name="Adriana Ivonne Cardenas" userId="3c795534-a2b8-4e77-9797-05fc6d0a2ea9" providerId="ADAL" clId="{0F70AA7E-9BB7-4F62-A1A1-81C6D6889579}" dt="2023-05-23T21:33:26.206" v="3219" actId="478"/>
          <ac:picMkLst>
            <pc:docMk/>
            <pc:sldMk cId="2808524294" sldId="13707"/>
            <ac:picMk id="3" creationId="{F7150580-A568-5E4E-93D5-E0A7538E094E}"/>
          </ac:picMkLst>
        </pc:picChg>
        <pc:picChg chg="add mod">
          <ac:chgData name="Adriana Ivonne Cardenas" userId="3c795534-a2b8-4e77-9797-05fc6d0a2ea9" providerId="ADAL" clId="{0F70AA7E-9BB7-4F62-A1A1-81C6D6889579}" dt="2023-05-23T21:34:34.328" v="3227" actId="14100"/>
          <ac:picMkLst>
            <pc:docMk/>
            <pc:sldMk cId="2808524294" sldId="13707"/>
            <ac:picMk id="4" creationId="{52754BA4-92EA-5758-3F0B-60A63CFB7162}"/>
          </ac:picMkLst>
        </pc:picChg>
        <pc:picChg chg="del">
          <ac:chgData name="Adriana Ivonne Cardenas" userId="3c795534-a2b8-4e77-9797-05fc6d0a2ea9" providerId="ADAL" clId="{0F70AA7E-9BB7-4F62-A1A1-81C6D6889579}" dt="2023-05-23T21:32:58.766" v="3214" actId="478"/>
          <ac:picMkLst>
            <pc:docMk/>
            <pc:sldMk cId="2808524294" sldId="13707"/>
            <ac:picMk id="14" creationId="{50558C7A-53CC-D90D-35E4-C9EAB5C3BCF4}"/>
          </ac:picMkLst>
        </pc:picChg>
      </pc:sldChg>
    </pc:docChg>
  </pc:docChgLst>
  <pc:docChgLst>
    <pc:chgData name="Nathaly Castro" userId="c6661946-9789-44f7-bc4b-28e5d8848f7f" providerId="ADAL" clId="{A0A4049E-A4BF-43AB-A394-30D469CC9C76}"/>
    <pc:docChg chg="undo custSel addSld delSld modSld sldOrd">
      <pc:chgData name="Nathaly Castro" userId="c6661946-9789-44f7-bc4b-28e5d8848f7f" providerId="ADAL" clId="{A0A4049E-A4BF-43AB-A394-30D469CC9C76}" dt="2023-05-11T20:38:00.216" v="246" actId="255"/>
      <pc:docMkLst>
        <pc:docMk/>
      </pc:docMkLst>
      <pc:sldChg chg="addSp delSp modSp add mod ord">
        <pc:chgData name="Nathaly Castro" userId="c6661946-9789-44f7-bc4b-28e5d8848f7f" providerId="ADAL" clId="{A0A4049E-A4BF-43AB-A394-30D469CC9C76}" dt="2023-05-11T20:20:54.083" v="182" actId="14100"/>
        <pc:sldMkLst>
          <pc:docMk/>
          <pc:sldMk cId="1096274519" sldId="13681"/>
        </pc:sldMkLst>
        <pc:spChg chg="mod">
          <ac:chgData name="Nathaly Castro" userId="c6661946-9789-44f7-bc4b-28e5d8848f7f" providerId="ADAL" clId="{A0A4049E-A4BF-43AB-A394-30D469CC9C76}" dt="2023-05-11T20:10:58.049" v="79" actId="20577"/>
          <ac:spMkLst>
            <pc:docMk/>
            <pc:sldMk cId="1096274519" sldId="13681"/>
            <ac:spMk id="9" creationId="{BDCA6D66-C149-6E6B-030A-FC522B92EB43}"/>
          </ac:spMkLst>
        </pc:spChg>
        <pc:spChg chg="mod">
          <ac:chgData name="Nathaly Castro" userId="c6661946-9789-44f7-bc4b-28e5d8848f7f" providerId="ADAL" clId="{A0A4049E-A4BF-43AB-A394-30D469CC9C76}" dt="2023-05-11T20:16:42.029" v="97" actId="1076"/>
          <ac:spMkLst>
            <pc:docMk/>
            <pc:sldMk cId="1096274519" sldId="13681"/>
            <ac:spMk id="12" creationId="{4AFD9631-83C2-E027-8C51-002702BD224E}"/>
          </ac:spMkLst>
        </pc:spChg>
        <pc:spChg chg="mod">
          <ac:chgData name="Nathaly Castro" userId="c6661946-9789-44f7-bc4b-28e5d8848f7f" providerId="ADAL" clId="{A0A4049E-A4BF-43AB-A394-30D469CC9C76}" dt="2023-05-11T19:34:03.236" v="24" actId="20577"/>
          <ac:spMkLst>
            <pc:docMk/>
            <pc:sldMk cId="1096274519" sldId="13681"/>
            <ac:spMk id="197" creationId="{00000000-0000-0000-0000-000000000000}"/>
          </ac:spMkLst>
        </pc:spChg>
        <pc:picChg chg="add del mod">
          <ac:chgData name="Nathaly Castro" userId="c6661946-9789-44f7-bc4b-28e5d8848f7f" providerId="ADAL" clId="{A0A4049E-A4BF-43AB-A394-30D469CC9C76}" dt="2023-05-11T19:41:34.961" v="40" actId="478"/>
          <ac:picMkLst>
            <pc:docMk/>
            <pc:sldMk cId="1096274519" sldId="13681"/>
            <ac:picMk id="4" creationId="{379DC4F4-E629-E2DD-7885-5DBA0257A4DB}"/>
          </ac:picMkLst>
        </pc:picChg>
        <pc:picChg chg="del">
          <ac:chgData name="Nathaly Castro" userId="c6661946-9789-44f7-bc4b-28e5d8848f7f" providerId="ADAL" clId="{A0A4049E-A4BF-43AB-A394-30D469CC9C76}" dt="2023-05-11T19:33:49.740" v="3" actId="478"/>
          <ac:picMkLst>
            <pc:docMk/>
            <pc:sldMk cId="1096274519" sldId="13681"/>
            <ac:picMk id="6" creationId="{6F846C08-AAE2-4363-D4E6-AE11821EFC4B}"/>
          </ac:picMkLst>
        </pc:picChg>
        <pc:picChg chg="del">
          <ac:chgData name="Nathaly Castro" userId="c6661946-9789-44f7-bc4b-28e5d8848f7f" providerId="ADAL" clId="{A0A4049E-A4BF-43AB-A394-30D469CC9C76}" dt="2023-05-11T19:33:52.621" v="4" actId="478"/>
          <ac:picMkLst>
            <pc:docMk/>
            <pc:sldMk cId="1096274519" sldId="13681"/>
            <ac:picMk id="10" creationId="{39C15772-8CD3-1E2B-D76D-1DC88FA84DC4}"/>
          </ac:picMkLst>
        </pc:picChg>
        <pc:picChg chg="add del mod">
          <ac:chgData name="Nathaly Castro" userId="c6661946-9789-44f7-bc4b-28e5d8848f7f" providerId="ADAL" clId="{A0A4049E-A4BF-43AB-A394-30D469CC9C76}" dt="2023-05-11T20:10:49.475" v="77" actId="478"/>
          <ac:picMkLst>
            <pc:docMk/>
            <pc:sldMk cId="1096274519" sldId="13681"/>
            <ac:picMk id="11" creationId="{0CB77206-8F5E-BC18-AE0F-FF279946BE1E}"/>
          </ac:picMkLst>
        </pc:picChg>
        <pc:picChg chg="add del mod">
          <ac:chgData name="Nathaly Castro" userId="c6661946-9789-44f7-bc4b-28e5d8848f7f" providerId="ADAL" clId="{A0A4049E-A4BF-43AB-A394-30D469CC9C76}" dt="2023-05-11T20:11:19.916" v="85" actId="478"/>
          <ac:picMkLst>
            <pc:docMk/>
            <pc:sldMk cId="1096274519" sldId="13681"/>
            <ac:picMk id="14" creationId="{A6CCC698-BA08-9E1A-6D27-05830983A45C}"/>
          </ac:picMkLst>
        </pc:picChg>
        <pc:picChg chg="add del mod">
          <ac:chgData name="Nathaly Castro" userId="c6661946-9789-44f7-bc4b-28e5d8848f7f" providerId="ADAL" clId="{A0A4049E-A4BF-43AB-A394-30D469CC9C76}" dt="2023-05-11T20:18:38.728" v="98" actId="478"/>
          <ac:picMkLst>
            <pc:docMk/>
            <pc:sldMk cId="1096274519" sldId="13681"/>
            <ac:picMk id="16" creationId="{4EA09332-6F74-77FD-71DD-04277812B9DD}"/>
          </ac:picMkLst>
        </pc:picChg>
        <pc:picChg chg="add mod">
          <ac:chgData name="Nathaly Castro" userId="c6661946-9789-44f7-bc4b-28e5d8848f7f" providerId="ADAL" clId="{A0A4049E-A4BF-43AB-A394-30D469CC9C76}" dt="2023-05-11T20:16:38.650" v="96" actId="1076"/>
          <ac:picMkLst>
            <pc:docMk/>
            <pc:sldMk cId="1096274519" sldId="13681"/>
            <ac:picMk id="18" creationId="{72208D99-2648-5A49-199A-56EBE3EA2882}"/>
          </ac:picMkLst>
        </pc:picChg>
        <pc:picChg chg="add del mod">
          <ac:chgData name="Nathaly Castro" userId="c6661946-9789-44f7-bc4b-28e5d8848f7f" providerId="ADAL" clId="{A0A4049E-A4BF-43AB-A394-30D469CC9C76}" dt="2023-05-11T20:20:08.976" v="170" actId="478"/>
          <ac:picMkLst>
            <pc:docMk/>
            <pc:sldMk cId="1096274519" sldId="13681"/>
            <ac:picMk id="20" creationId="{D8B4E1E8-66D0-6889-478D-C7E1DBB7C4D8}"/>
          </ac:picMkLst>
        </pc:picChg>
        <pc:picChg chg="add mod">
          <ac:chgData name="Nathaly Castro" userId="c6661946-9789-44f7-bc4b-28e5d8848f7f" providerId="ADAL" clId="{A0A4049E-A4BF-43AB-A394-30D469CC9C76}" dt="2023-05-11T20:20:54.083" v="182" actId="14100"/>
          <ac:picMkLst>
            <pc:docMk/>
            <pc:sldMk cId="1096274519" sldId="13681"/>
            <ac:picMk id="23" creationId="{63968D68-D933-0E35-0CA7-7ED159350B0B}"/>
          </ac:picMkLst>
        </pc:picChg>
      </pc:sldChg>
      <pc:sldChg chg="add del">
        <pc:chgData name="Nathaly Castro" userId="c6661946-9789-44f7-bc4b-28e5d8848f7f" providerId="ADAL" clId="{A0A4049E-A4BF-43AB-A394-30D469CC9C76}" dt="2023-05-11T19:33:11.344" v="1" actId="2890"/>
        <pc:sldMkLst>
          <pc:docMk/>
          <pc:sldMk cId="1835189782" sldId="13681"/>
        </pc:sldMkLst>
      </pc:sldChg>
      <pc:sldChg chg="addSp delSp modSp add mod">
        <pc:chgData name="Nathaly Castro" userId="c6661946-9789-44f7-bc4b-28e5d8848f7f" providerId="ADAL" clId="{A0A4049E-A4BF-43AB-A394-30D469CC9C76}" dt="2023-05-11T20:38:00.216" v="246" actId="255"/>
        <pc:sldMkLst>
          <pc:docMk/>
          <pc:sldMk cId="1895868347" sldId="13682"/>
        </pc:sldMkLst>
        <pc:spChg chg="del">
          <ac:chgData name="Nathaly Castro" userId="c6661946-9789-44f7-bc4b-28e5d8848f7f" providerId="ADAL" clId="{A0A4049E-A4BF-43AB-A394-30D469CC9C76}" dt="2023-05-11T20:05:18.170" v="60" actId="478"/>
          <ac:spMkLst>
            <pc:docMk/>
            <pc:sldMk cId="1895868347" sldId="13682"/>
            <ac:spMk id="9" creationId="{BDCA6D66-C149-6E6B-030A-FC522B92EB43}"/>
          </ac:spMkLst>
        </pc:spChg>
        <pc:spChg chg="del">
          <ac:chgData name="Nathaly Castro" userId="c6661946-9789-44f7-bc4b-28e5d8848f7f" providerId="ADAL" clId="{A0A4049E-A4BF-43AB-A394-30D469CC9C76}" dt="2023-05-11T20:05:20.551" v="61" actId="478"/>
          <ac:spMkLst>
            <pc:docMk/>
            <pc:sldMk cId="1895868347" sldId="13682"/>
            <ac:spMk id="12" creationId="{4AFD9631-83C2-E027-8C51-002702BD224E}"/>
          </ac:spMkLst>
        </pc:spChg>
        <pc:graphicFrameChg chg="add mod">
          <ac:chgData name="Nathaly Castro" userId="c6661946-9789-44f7-bc4b-28e5d8848f7f" providerId="ADAL" clId="{A0A4049E-A4BF-43AB-A394-30D469CC9C76}" dt="2023-05-11T20:38:00.216" v="246" actId="255"/>
          <ac:graphicFrameMkLst>
            <pc:docMk/>
            <pc:sldMk cId="1895868347" sldId="13682"/>
            <ac:graphicFrameMk id="2" creationId="{D9395350-31CB-E741-1198-910B0D4DDACC}"/>
          </ac:graphicFrameMkLst>
        </pc:graphicFrameChg>
        <pc:picChg chg="del">
          <ac:chgData name="Nathaly Castro" userId="c6661946-9789-44f7-bc4b-28e5d8848f7f" providerId="ADAL" clId="{A0A4049E-A4BF-43AB-A394-30D469CC9C76}" dt="2023-05-11T20:05:12.168" v="57" actId="478"/>
          <ac:picMkLst>
            <pc:docMk/>
            <pc:sldMk cId="1895868347" sldId="13682"/>
            <ac:picMk id="11" creationId="{0CB77206-8F5E-BC18-AE0F-FF279946BE1E}"/>
          </ac:picMkLst>
        </pc:picChg>
        <pc:picChg chg="del">
          <ac:chgData name="Nathaly Castro" userId="c6661946-9789-44f7-bc4b-28e5d8848f7f" providerId="ADAL" clId="{A0A4049E-A4BF-43AB-A394-30D469CC9C76}" dt="2023-05-11T20:05:13.786" v="58" actId="478"/>
          <ac:picMkLst>
            <pc:docMk/>
            <pc:sldMk cId="1895868347" sldId="13682"/>
            <ac:picMk id="14" creationId="{A6CCC698-BA08-9E1A-6D27-05830983A45C}"/>
          </ac:picMkLst>
        </pc:picChg>
        <pc:cxnChg chg="del">
          <ac:chgData name="Nathaly Castro" userId="c6661946-9789-44f7-bc4b-28e5d8848f7f" providerId="ADAL" clId="{A0A4049E-A4BF-43AB-A394-30D469CC9C76}" dt="2023-05-11T20:05:15.488" v="59" actId="478"/>
          <ac:cxnSpMkLst>
            <pc:docMk/>
            <pc:sldMk cId="1895868347" sldId="13682"/>
            <ac:cxnSpMk id="5" creationId="{57479052-741B-1880-86DE-22F30B34B40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scalvo\Downloads\Gr&#225;fico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melo\Downloads\HousePricesAroundtheWorld%20(1)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castro\Desktop\Mapa%20Vida\P_Data_Extract_From_Population_estimates_and_projection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92-49DE-BBD1-1F60BAD37E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92-49DE-BBD1-1F60BAD37E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892-49DE-BBD1-1F60BAD37E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892-49DE-BBD1-1F60BAD37E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892-49DE-BBD1-1F60BAD37E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892-49DE-BBD1-1F60BAD37E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892-49DE-BBD1-1F60BAD37EB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 rtl="0">
                    <a:defRPr lang="en-US" sz="1400" b="1" i="0" u="none" strike="noStrike" kern="1200" baseline="0">
                      <a:solidFill>
                        <a:srgbClr val="4472C4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C892-49DE-BBD1-1F60BAD37EB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92-49DE-BBD1-1F60BAD37EB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C892-49DE-BBD1-1F60BAD37EB8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C892-49DE-BBD1-1F60BAD37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(Hoja1!$B$4:$B$8,Hoja1!$B$10:$B$11)</c:f>
              <c:strCache>
                <c:ptCount val="7"/>
                <c:pt idx="0">
                  <c:v>Otros</c:v>
                </c:pt>
                <c:pt idx="1">
                  <c:v>Transporte</c:v>
                </c:pt>
                <c:pt idx="2">
                  <c:v>Otras industrias</c:v>
                </c:pt>
                <c:pt idx="3">
                  <c:v>Infraestructura</c:v>
                </c:pt>
                <c:pt idx="4">
                  <c:v>Industria edificadora</c:v>
                </c:pt>
                <c:pt idx="5">
                  <c:v>No residencial </c:v>
                </c:pt>
                <c:pt idx="6">
                  <c:v>Residencial</c:v>
                </c:pt>
              </c:strCache>
              <c:extLst/>
            </c:strRef>
          </c:cat>
          <c:val>
            <c:numRef>
              <c:f>(Hoja1!$C$4:$C$8,Hoja1!$C$10:$C$11)</c:f>
              <c:numCache>
                <c:formatCode>0%</c:formatCode>
                <c:ptCount val="7"/>
                <c:pt idx="0">
                  <c:v>0.06</c:v>
                </c:pt>
                <c:pt idx="1">
                  <c:v>0.26</c:v>
                </c:pt>
                <c:pt idx="2">
                  <c:v>0.31</c:v>
                </c:pt>
                <c:pt idx="3">
                  <c:v>0.03</c:v>
                </c:pt>
                <c:pt idx="4">
                  <c:v>0.05</c:v>
                </c:pt>
                <c:pt idx="5">
                  <c:v>0.09</c:v>
                </c:pt>
                <c:pt idx="6">
                  <c:v>0.21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E-C892-49DE-BBD1-1F60BAD37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5560256"/>
        <c:axId val="1905557856"/>
      </c:barChart>
      <c:valAx>
        <c:axId val="190555785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05560256"/>
        <c:crosses val="autoZero"/>
        <c:crossBetween val="between"/>
      </c:valAx>
      <c:catAx>
        <c:axId val="1905560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5557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83223972003498"/>
          <c:y val="5.0925925925925923E-2"/>
          <c:w val="0.41079585519360323"/>
          <c:h val="0.911119130941965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Hoja4!$D$6</c:f>
              <c:strCache>
                <c:ptCount val="1"/>
                <c:pt idx="0">
                  <c:v>Millones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35-4D59-A8C1-C4FA07AFEC90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35-4D59-A8C1-C4FA07AFEC9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835-4D59-A8C1-C4FA07AFEC9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835-4D59-A8C1-C4FA07AFE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Hoja4!$C$7:$C$12</c:f>
              <c:strCache>
                <c:ptCount val="6"/>
                <c:pt idx="0">
                  <c:v>Mundo</c:v>
                </c:pt>
                <c:pt idx="1">
                  <c:v>Este y sudeste de Asia</c:v>
                </c:pt>
                <c:pt idx="2">
                  <c:v>África subsahariana</c:v>
                </c:pt>
                <c:pt idx="3">
                  <c:v>Sur y Centro de Asia</c:v>
                </c:pt>
                <c:pt idx="4">
                  <c:v>Lationamérica y el Caribe</c:v>
                </c:pt>
                <c:pt idx="5">
                  <c:v>Norte de África y oeste de Asia</c:v>
                </c:pt>
              </c:strCache>
            </c:strRef>
          </c:cat>
          <c:val>
            <c:numRef>
              <c:f>Hoja4!$D$7:$D$12</c:f>
              <c:numCache>
                <c:formatCode>#,##0</c:formatCode>
                <c:ptCount val="6"/>
                <c:pt idx="0">
                  <c:v>1033</c:v>
                </c:pt>
                <c:pt idx="1">
                  <c:v>370</c:v>
                </c:pt>
                <c:pt idx="2">
                  <c:v>238</c:v>
                </c:pt>
                <c:pt idx="3">
                  <c:v>227</c:v>
                </c:pt>
                <c:pt idx="4">
                  <c:v>114</c:v>
                </c:pt>
                <c:pt idx="5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5-4D59-A8C1-C4FA07AF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0316896"/>
        <c:axId val="430313536"/>
      </c:barChart>
      <c:catAx>
        <c:axId val="43031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0313536"/>
        <c:crosses val="autoZero"/>
        <c:auto val="1"/>
        <c:lblAlgn val="ctr"/>
        <c:lblOffset val="100"/>
        <c:noMultiLvlLbl val="0"/>
      </c:catAx>
      <c:valAx>
        <c:axId val="430313536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430316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774807378429431E-2"/>
          <c:y val="8.5934698241260585E-2"/>
          <c:w val="0.84647814827986612"/>
          <c:h val="0.5666805892770475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0A-4166-8E11-541C5C4AD70B}"/>
                </c:ext>
              </c:extLst>
            </c:dLbl>
            <c:dLbl>
              <c:idx val="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0A-4166-8E11-541C5C4AD70B}"/>
                </c:ext>
              </c:extLst>
            </c:dLbl>
            <c:dLbl>
              <c:idx val="6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0A-4166-8E11-541C5C4AD70B}"/>
                </c:ext>
              </c:extLst>
            </c:dLbl>
            <c:dLbl>
              <c:idx val="87"/>
              <c:layout>
                <c:manualLayout>
                  <c:x val="-5.9737156511350063E-3"/>
                  <c:y val="-3.2755416442509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0A-4166-8E11-541C5C4AD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'GlobalHousePriceIndex (1)'!$A$2:$A$89</c:f>
              <c:strCache>
                <c:ptCount val="88"/>
                <c:pt idx="0">
                  <c:v>2000 I</c:v>
                </c:pt>
                <c:pt idx="1">
                  <c:v>2000 II</c:v>
                </c:pt>
                <c:pt idx="2">
                  <c:v>2000 III</c:v>
                </c:pt>
                <c:pt idx="3">
                  <c:v>2000 IV</c:v>
                </c:pt>
                <c:pt idx="4">
                  <c:v>2001 I</c:v>
                </c:pt>
                <c:pt idx="5">
                  <c:v>2001 II</c:v>
                </c:pt>
                <c:pt idx="6">
                  <c:v>2001 III</c:v>
                </c:pt>
                <c:pt idx="7">
                  <c:v>2001 IV</c:v>
                </c:pt>
                <c:pt idx="8">
                  <c:v>2002 I</c:v>
                </c:pt>
                <c:pt idx="9">
                  <c:v>2002 II</c:v>
                </c:pt>
                <c:pt idx="10">
                  <c:v>2002 III</c:v>
                </c:pt>
                <c:pt idx="11">
                  <c:v>2002 IV</c:v>
                </c:pt>
                <c:pt idx="12">
                  <c:v>2003 I</c:v>
                </c:pt>
                <c:pt idx="13">
                  <c:v>2003 II</c:v>
                </c:pt>
                <c:pt idx="14">
                  <c:v>2003 III</c:v>
                </c:pt>
                <c:pt idx="15">
                  <c:v>2003 IV</c:v>
                </c:pt>
                <c:pt idx="16">
                  <c:v>2004 I</c:v>
                </c:pt>
                <c:pt idx="17">
                  <c:v>2004 II</c:v>
                </c:pt>
                <c:pt idx="18">
                  <c:v>2004 III</c:v>
                </c:pt>
                <c:pt idx="19">
                  <c:v>2004 IV</c:v>
                </c:pt>
                <c:pt idx="20">
                  <c:v>2005 I</c:v>
                </c:pt>
                <c:pt idx="21">
                  <c:v>2005 II</c:v>
                </c:pt>
                <c:pt idx="22">
                  <c:v>2005 III</c:v>
                </c:pt>
                <c:pt idx="23">
                  <c:v>2005 IV</c:v>
                </c:pt>
                <c:pt idx="24">
                  <c:v>2006 I</c:v>
                </c:pt>
                <c:pt idx="25">
                  <c:v>2006 II</c:v>
                </c:pt>
                <c:pt idx="26">
                  <c:v>2006 III</c:v>
                </c:pt>
                <c:pt idx="27">
                  <c:v>2006 IV</c:v>
                </c:pt>
                <c:pt idx="28">
                  <c:v>2007 I</c:v>
                </c:pt>
                <c:pt idx="29">
                  <c:v>2007 II</c:v>
                </c:pt>
                <c:pt idx="30">
                  <c:v>2007 III</c:v>
                </c:pt>
                <c:pt idx="31">
                  <c:v>2007 IV</c:v>
                </c:pt>
                <c:pt idx="32">
                  <c:v>2008 I</c:v>
                </c:pt>
                <c:pt idx="33">
                  <c:v>2008 II</c:v>
                </c:pt>
                <c:pt idx="34">
                  <c:v>2008 III</c:v>
                </c:pt>
                <c:pt idx="35">
                  <c:v>2008 IV</c:v>
                </c:pt>
                <c:pt idx="36">
                  <c:v>2009 I</c:v>
                </c:pt>
                <c:pt idx="37">
                  <c:v>2009 II</c:v>
                </c:pt>
                <c:pt idx="38">
                  <c:v>2009 III</c:v>
                </c:pt>
                <c:pt idx="39">
                  <c:v>2009 IV</c:v>
                </c:pt>
                <c:pt idx="40">
                  <c:v>2010 I</c:v>
                </c:pt>
                <c:pt idx="41">
                  <c:v>2010 II</c:v>
                </c:pt>
                <c:pt idx="42">
                  <c:v>2010 III</c:v>
                </c:pt>
                <c:pt idx="43">
                  <c:v>2010 IV</c:v>
                </c:pt>
                <c:pt idx="44">
                  <c:v>2011 I</c:v>
                </c:pt>
                <c:pt idx="45">
                  <c:v>2011 II</c:v>
                </c:pt>
                <c:pt idx="46">
                  <c:v>2011 III</c:v>
                </c:pt>
                <c:pt idx="47">
                  <c:v>2011 IV</c:v>
                </c:pt>
                <c:pt idx="48">
                  <c:v>2012 I</c:v>
                </c:pt>
                <c:pt idx="49">
                  <c:v>2012 II</c:v>
                </c:pt>
                <c:pt idx="50">
                  <c:v>2012 III</c:v>
                </c:pt>
                <c:pt idx="51">
                  <c:v>2012 IV</c:v>
                </c:pt>
                <c:pt idx="52">
                  <c:v>2013 I</c:v>
                </c:pt>
                <c:pt idx="53">
                  <c:v>2013 II</c:v>
                </c:pt>
                <c:pt idx="54">
                  <c:v>2013 III</c:v>
                </c:pt>
                <c:pt idx="55">
                  <c:v>2013 IV</c:v>
                </c:pt>
                <c:pt idx="56">
                  <c:v>2014 I</c:v>
                </c:pt>
                <c:pt idx="57">
                  <c:v>2014 II</c:v>
                </c:pt>
                <c:pt idx="58">
                  <c:v>2014 III</c:v>
                </c:pt>
                <c:pt idx="59">
                  <c:v>2014 IV</c:v>
                </c:pt>
                <c:pt idx="60">
                  <c:v>2015 I</c:v>
                </c:pt>
                <c:pt idx="61">
                  <c:v>2015 II</c:v>
                </c:pt>
                <c:pt idx="62">
                  <c:v>2015 III</c:v>
                </c:pt>
                <c:pt idx="63">
                  <c:v>2015 IV</c:v>
                </c:pt>
                <c:pt idx="64">
                  <c:v>2016 I</c:v>
                </c:pt>
                <c:pt idx="65">
                  <c:v>2016 II</c:v>
                </c:pt>
                <c:pt idx="66">
                  <c:v>2016 III</c:v>
                </c:pt>
                <c:pt idx="67">
                  <c:v>2016 IV</c:v>
                </c:pt>
                <c:pt idx="68">
                  <c:v>2017 I</c:v>
                </c:pt>
                <c:pt idx="69">
                  <c:v>2017 II</c:v>
                </c:pt>
                <c:pt idx="70">
                  <c:v>2017 III</c:v>
                </c:pt>
                <c:pt idx="71">
                  <c:v>2017 IV</c:v>
                </c:pt>
                <c:pt idx="72">
                  <c:v>2018 I</c:v>
                </c:pt>
                <c:pt idx="73">
                  <c:v>2018 II</c:v>
                </c:pt>
                <c:pt idx="74">
                  <c:v>2018 III</c:v>
                </c:pt>
                <c:pt idx="75">
                  <c:v>2018 IV</c:v>
                </c:pt>
                <c:pt idx="76">
                  <c:v>2019 I</c:v>
                </c:pt>
                <c:pt idx="77">
                  <c:v>2019 II</c:v>
                </c:pt>
                <c:pt idx="78">
                  <c:v>2019 III</c:v>
                </c:pt>
                <c:pt idx="79">
                  <c:v>2019 IV</c:v>
                </c:pt>
                <c:pt idx="80">
                  <c:v>2020 I</c:v>
                </c:pt>
                <c:pt idx="81">
                  <c:v>2020 II</c:v>
                </c:pt>
                <c:pt idx="82">
                  <c:v>2020 III</c:v>
                </c:pt>
                <c:pt idx="83">
                  <c:v>2020 IV</c:v>
                </c:pt>
                <c:pt idx="84">
                  <c:v>2021 I</c:v>
                </c:pt>
                <c:pt idx="85">
                  <c:v>2021 II</c:v>
                </c:pt>
                <c:pt idx="86">
                  <c:v>2021 III</c:v>
                </c:pt>
                <c:pt idx="87">
                  <c:v>2021 IV</c:v>
                </c:pt>
              </c:strCache>
            </c:strRef>
          </c:cat>
          <c:val>
            <c:numRef>
              <c:f>'GlobalHousePriceIndex (1)'!$B$2:$B$89</c:f>
              <c:numCache>
                <c:formatCode>_-* #,##0.0_-;\-* #,##0.0_-;_-* "-"??_-;_-@_-</c:formatCode>
                <c:ptCount val="88"/>
                <c:pt idx="0">
                  <c:v>99.392077619999995</c:v>
                </c:pt>
                <c:pt idx="1">
                  <c:v>100.66811199999999</c:v>
                </c:pt>
                <c:pt idx="2">
                  <c:v>100.11736670000001</c:v>
                </c:pt>
                <c:pt idx="3">
                  <c:v>99.822443649999997</c:v>
                </c:pt>
                <c:pt idx="4">
                  <c:v>100.0428223</c:v>
                </c:pt>
                <c:pt idx="5">
                  <c:v>99.906678189999994</c:v>
                </c:pt>
                <c:pt idx="6">
                  <c:v>100.3547887</c:v>
                </c:pt>
                <c:pt idx="7">
                  <c:v>101.03343769999999</c:v>
                </c:pt>
                <c:pt idx="8">
                  <c:v>102.0921732</c:v>
                </c:pt>
                <c:pt idx="9">
                  <c:v>103.32568689999999</c:v>
                </c:pt>
                <c:pt idx="10">
                  <c:v>105.05652449999999</c:v>
                </c:pt>
                <c:pt idx="11">
                  <c:v>105.0403893</c:v>
                </c:pt>
                <c:pt idx="12">
                  <c:v>105.95880320000001</c:v>
                </c:pt>
                <c:pt idx="13">
                  <c:v>107.3760283</c:v>
                </c:pt>
                <c:pt idx="14">
                  <c:v>108.9116326</c:v>
                </c:pt>
                <c:pt idx="15">
                  <c:v>111.12526099999999</c:v>
                </c:pt>
                <c:pt idx="16">
                  <c:v>113.80032060000001</c:v>
                </c:pt>
                <c:pt idx="17">
                  <c:v>115.7038716</c:v>
                </c:pt>
                <c:pt idx="18">
                  <c:v>117.16483119999999</c:v>
                </c:pt>
                <c:pt idx="19">
                  <c:v>118.9984548</c:v>
                </c:pt>
                <c:pt idx="20">
                  <c:v>121.2704062</c:v>
                </c:pt>
                <c:pt idx="21">
                  <c:v>123.2470869</c:v>
                </c:pt>
                <c:pt idx="22">
                  <c:v>125.1363298</c:v>
                </c:pt>
                <c:pt idx="23">
                  <c:v>127.20867459999999</c:v>
                </c:pt>
                <c:pt idx="24">
                  <c:v>128.95216160000001</c:v>
                </c:pt>
                <c:pt idx="25">
                  <c:v>131.34166859999999</c:v>
                </c:pt>
                <c:pt idx="26">
                  <c:v>133.89761390000001</c:v>
                </c:pt>
                <c:pt idx="27">
                  <c:v>136.8180878</c:v>
                </c:pt>
                <c:pt idx="28">
                  <c:v>139.41303300000001</c:v>
                </c:pt>
                <c:pt idx="29">
                  <c:v>142.27996640000001</c:v>
                </c:pt>
                <c:pt idx="30">
                  <c:v>144.42920720000001</c:v>
                </c:pt>
                <c:pt idx="31">
                  <c:v>144.83039220000001</c:v>
                </c:pt>
                <c:pt idx="32">
                  <c:v>144.22957</c:v>
                </c:pt>
                <c:pt idx="33">
                  <c:v>144.18841130000001</c:v>
                </c:pt>
                <c:pt idx="34">
                  <c:v>143.0723811</c:v>
                </c:pt>
                <c:pt idx="35">
                  <c:v>139.64247460000001</c:v>
                </c:pt>
                <c:pt idx="36">
                  <c:v>135.4611634</c:v>
                </c:pt>
                <c:pt idx="37">
                  <c:v>134.26706669999999</c:v>
                </c:pt>
                <c:pt idx="38">
                  <c:v>134.9107813</c:v>
                </c:pt>
                <c:pt idx="39">
                  <c:v>135.12516160000001</c:v>
                </c:pt>
                <c:pt idx="40">
                  <c:v>135.7235953</c:v>
                </c:pt>
                <c:pt idx="41">
                  <c:v>136.39448920000001</c:v>
                </c:pt>
                <c:pt idx="42">
                  <c:v>136.3608869</c:v>
                </c:pt>
                <c:pt idx="43">
                  <c:v>135.5744243</c:v>
                </c:pt>
                <c:pt idx="44">
                  <c:v>134.83037909999999</c:v>
                </c:pt>
                <c:pt idx="45">
                  <c:v>134.96682229999999</c:v>
                </c:pt>
                <c:pt idx="46">
                  <c:v>134.75108169999999</c:v>
                </c:pt>
                <c:pt idx="47">
                  <c:v>133.3273307</c:v>
                </c:pt>
                <c:pt idx="48">
                  <c:v>133.29786319999999</c:v>
                </c:pt>
                <c:pt idx="49">
                  <c:v>133.63359819999999</c:v>
                </c:pt>
                <c:pt idx="50">
                  <c:v>133.73284200000001</c:v>
                </c:pt>
                <c:pt idx="51">
                  <c:v>133.56961899999999</c:v>
                </c:pt>
                <c:pt idx="52">
                  <c:v>133.60292709999999</c:v>
                </c:pt>
                <c:pt idx="53">
                  <c:v>134.71488479999999</c:v>
                </c:pt>
                <c:pt idx="54">
                  <c:v>135.51764069999999</c:v>
                </c:pt>
                <c:pt idx="55">
                  <c:v>136.03255799999999</c:v>
                </c:pt>
                <c:pt idx="56">
                  <c:v>136.89921860000001</c:v>
                </c:pt>
                <c:pt idx="57">
                  <c:v>138.33561320000001</c:v>
                </c:pt>
                <c:pt idx="58">
                  <c:v>139.22932510000001</c:v>
                </c:pt>
                <c:pt idx="59">
                  <c:v>139.53475779999999</c:v>
                </c:pt>
                <c:pt idx="60">
                  <c:v>141.03824109999999</c:v>
                </c:pt>
                <c:pt idx="61">
                  <c:v>142.11620250000001</c:v>
                </c:pt>
                <c:pt idx="62">
                  <c:v>143.10027070000001</c:v>
                </c:pt>
                <c:pt idx="63">
                  <c:v>143.4563058</c:v>
                </c:pt>
                <c:pt idx="64">
                  <c:v>144.70645339999999</c:v>
                </c:pt>
                <c:pt idx="65">
                  <c:v>146.58337280000001</c:v>
                </c:pt>
                <c:pt idx="66">
                  <c:v>148.19822640000001</c:v>
                </c:pt>
                <c:pt idx="67">
                  <c:v>149.1423781</c:v>
                </c:pt>
                <c:pt idx="68">
                  <c:v>149.44738330000001</c:v>
                </c:pt>
                <c:pt idx="69">
                  <c:v>151.5966817</c:v>
                </c:pt>
                <c:pt idx="70">
                  <c:v>152.81718720000001</c:v>
                </c:pt>
                <c:pt idx="71">
                  <c:v>153.19156849999999</c:v>
                </c:pt>
                <c:pt idx="72">
                  <c:v>154.18392969999999</c:v>
                </c:pt>
                <c:pt idx="73">
                  <c:v>155.44925499999999</c:v>
                </c:pt>
                <c:pt idx="74">
                  <c:v>156.00989530000001</c:v>
                </c:pt>
                <c:pt idx="75">
                  <c:v>156.18628050000001</c:v>
                </c:pt>
                <c:pt idx="76">
                  <c:v>157.20317589999999</c:v>
                </c:pt>
                <c:pt idx="77">
                  <c:v>157.9761202</c:v>
                </c:pt>
                <c:pt idx="78">
                  <c:v>159.3880829</c:v>
                </c:pt>
                <c:pt idx="79">
                  <c:v>160.00661980000001</c:v>
                </c:pt>
                <c:pt idx="80">
                  <c:v>161.76712380000001</c:v>
                </c:pt>
                <c:pt idx="81">
                  <c:v>163.77166030000001</c:v>
                </c:pt>
                <c:pt idx="82">
                  <c:v>164.70244640000001</c:v>
                </c:pt>
                <c:pt idx="83">
                  <c:v>167.19013849999999</c:v>
                </c:pt>
                <c:pt idx="84">
                  <c:v>169.5304931</c:v>
                </c:pt>
                <c:pt idx="85">
                  <c:v>172.48599139999999</c:v>
                </c:pt>
                <c:pt idx="86">
                  <c:v>174.69379319999999</c:v>
                </c:pt>
                <c:pt idx="87">
                  <c:v>176.05853289999999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070A-4166-8E11-541C5C4AD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56422319"/>
        <c:axId val="1956422799"/>
      </c:lineChart>
      <c:catAx>
        <c:axId val="195642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56422799"/>
        <c:crosses val="autoZero"/>
        <c:auto val="1"/>
        <c:lblAlgn val="ctr"/>
        <c:lblOffset val="100"/>
        <c:noMultiLvlLbl val="0"/>
      </c:catAx>
      <c:valAx>
        <c:axId val="1956422799"/>
        <c:scaling>
          <c:orientation val="minMax"/>
          <c:max val="180"/>
          <c:min val="95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956422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'HousePricesAroundtheWorld (1)'!$B$65</c:f>
              <c:strCache>
                <c:ptCount val="1"/>
                <c:pt idx="0">
                  <c:v>real house prices, annual percent change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23-434C-BEF9-2D2748BD11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23-434C-BEF9-2D2748BD1106}"/>
                </c:ext>
              </c:extLst>
            </c:dLbl>
            <c:dLbl>
              <c:idx val="3"/>
              <c:layout>
                <c:manualLayout>
                  <c:x val="-9.5673269317393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23-434C-BEF9-2D2748BD11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'HousePricesAroundtheWorld (1)'!$A$66:$A$72</c:f>
              <c:strCache>
                <c:ptCount val="7"/>
                <c:pt idx="0">
                  <c:v>Perú</c:v>
                </c:pt>
                <c:pt idx="1">
                  <c:v>Brasil</c:v>
                </c:pt>
                <c:pt idx="2">
                  <c:v>México</c:v>
                </c:pt>
                <c:pt idx="3">
                  <c:v>Colombia</c:v>
                </c:pt>
                <c:pt idx="4">
                  <c:v>Chile</c:v>
                </c:pt>
                <c:pt idx="5">
                  <c:v>Canadá</c:v>
                </c:pt>
                <c:pt idx="6">
                  <c:v>Estados Unidos</c:v>
                </c:pt>
              </c:strCache>
            </c:strRef>
          </c:cat>
          <c:val>
            <c:numRef>
              <c:f>'HousePricesAroundtheWorld (1)'!$B$66:$B$72</c:f>
              <c:numCache>
                <c:formatCode>_(* #,##0.00_);_(* \(#,##0.00\);_(* "-"??_);_(@_)</c:formatCode>
                <c:ptCount val="7"/>
                <c:pt idx="0">
                  <c:v>-8.3969959159999998</c:v>
                </c:pt>
                <c:pt idx="1">
                  <c:v>-1.7091353920000001</c:v>
                </c:pt>
                <c:pt idx="2">
                  <c:v>1.459933953</c:v>
                </c:pt>
                <c:pt idx="3">
                  <c:v>3.2076037469999998</c:v>
                </c:pt>
                <c:pt idx="4">
                  <c:v>5.2376879269999996</c:v>
                </c:pt>
                <c:pt idx="5">
                  <c:v>8.7815570560000005</c:v>
                </c:pt>
                <c:pt idx="6">
                  <c:v>10.598063659999999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23-434C-BEF9-2D2748BD110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62970927"/>
        <c:axId val="362971887"/>
      </c:barChart>
      <c:catAx>
        <c:axId val="362970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2971887"/>
        <c:crosses val="autoZero"/>
        <c:auto val="1"/>
        <c:lblAlgn val="ctr"/>
        <c:lblOffset val="100"/>
        <c:noMultiLvlLbl val="0"/>
      </c:catAx>
      <c:valAx>
        <c:axId val="362971887"/>
        <c:scaling>
          <c:orientation val="minMax"/>
        </c:scaling>
        <c:delete val="1"/>
        <c:axPos val="b"/>
        <c:numFmt formatCode="_(* #,##0_);_(* \(#,##0\);_(* &quot;-&quot;_);_(@_)" sourceLinked="0"/>
        <c:majorTickMark val="none"/>
        <c:minorTickMark val="none"/>
        <c:tickLblPos val="nextTo"/>
        <c:crossAx val="362970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1496418997319246E-2"/>
          <c:y val="0.14068980135658915"/>
          <c:w val="0.95557676149321813"/>
          <c:h val="0.633174055232558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'Birth rate'!$D$1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solidFill>
                <a:srgbClr val="00B050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'Birth rate'!$B$2:$B$23</c:f>
              <c:strCache>
                <c:ptCount val="22"/>
                <c:pt idx="0">
                  <c:v>Haiti</c:v>
                </c:pt>
                <c:pt idx="1">
                  <c:v>Bolivia</c:v>
                </c:pt>
                <c:pt idx="2">
                  <c:v>Paraguay</c:v>
                </c:pt>
                <c:pt idx="3">
                  <c:v>Guyana</c:v>
                </c:pt>
                <c:pt idx="4">
                  <c:v>Guatemala</c:v>
                </c:pt>
                <c:pt idx="5">
                  <c:v>Honduras</c:v>
                </c:pt>
                <c:pt idx="6">
                  <c:v>Surinam</c:v>
                </c:pt>
                <c:pt idx="7">
                  <c:v>Nicaragua</c:v>
                </c:pt>
                <c:pt idx="8">
                  <c:v>Panamá</c:v>
                </c:pt>
                <c:pt idx="9">
                  <c:v>Venezuela</c:v>
                </c:pt>
                <c:pt idx="10">
                  <c:v>Perú</c:v>
                </c:pt>
                <c:pt idx="11">
                  <c:v>Ecuador</c:v>
                </c:pt>
                <c:pt idx="12">
                  <c:v>Argentina</c:v>
                </c:pt>
                <c:pt idx="13">
                  <c:v>El Salvador</c:v>
                </c:pt>
                <c:pt idx="14">
                  <c:v>México</c:v>
                </c:pt>
                <c:pt idx="15">
                  <c:v>Colombia</c:v>
                </c:pt>
                <c:pt idx="16">
                  <c:v>Brasil</c:v>
                </c:pt>
                <c:pt idx="17">
                  <c:v>Chile</c:v>
                </c:pt>
                <c:pt idx="18">
                  <c:v>Costa Rica</c:v>
                </c:pt>
                <c:pt idx="19">
                  <c:v>Uruguay</c:v>
                </c:pt>
                <c:pt idx="20">
                  <c:v>Cuba</c:v>
                </c:pt>
                <c:pt idx="21">
                  <c:v>Jamaica</c:v>
                </c:pt>
              </c:strCache>
            </c:strRef>
          </c:cat>
          <c:val>
            <c:numRef>
              <c:f>'Birth rate'!$D$2:$D$23</c:f>
              <c:numCache>
                <c:formatCode>General</c:formatCode>
                <c:ptCount val="22"/>
                <c:pt idx="0">
                  <c:v>16.170999999999999</c:v>
                </c:pt>
                <c:pt idx="1">
                  <c:v>15.285</c:v>
                </c:pt>
                <c:pt idx="2">
                  <c:v>14.114000000000001</c:v>
                </c:pt>
                <c:pt idx="3">
                  <c:v>13.786</c:v>
                </c:pt>
                <c:pt idx="4">
                  <c:v>13.695</c:v>
                </c:pt>
                <c:pt idx="5">
                  <c:v>13.605</c:v>
                </c:pt>
                <c:pt idx="6">
                  <c:v>13.512</c:v>
                </c:pt>
                <c:pt idx="7">
                  <c:v>13.138999999999999</c:v>
                </c:pt>
                <c:pt idx="8">
                  <c:v>12.622999999999999</c:v>
                </c:pt>
                <c:pt idx="9">
                  <c:v>12.569000000000001</c:v>
                </c:pt>
                <c:pt idx="10">
                  <c:v>12.106999999999999</c:v>
                </c:pt>
                <c:pt idx="11">
                  <c:v>11.451000000000001</c:v>
                </c:pt>
                <c:pt idx="12">
                  <c:v>10.901</c:v>
                </c:pt>
                <c:pt idx="13">
                  <c:v>10.72</c:v>
                </c:pt>
                <c:pt idx="14">
                  <c:v>10.352</c:v>
                </c:pt>
                <c:pt idx="15">
                  <c:v>9.6370000000000005</c:v>
                </c:pt>
                <c:pt idx="16">
                  <c:v>9.3870000000000005</c:v>
                </c:pt>
                <c:pt idx="17">
                  <c:v>8.7330000000000005</c:v>
                </c:pt>
                <c:pt idx="18">
                  <c:v>8.6839999999999993</c:v>
                </c:pt>
                <c:pt idx="19">
                  <c:v>8.6579999999999995</c:v>
                </c:pt>
                <c:pt idx="20">
                  <c:v>7.9459999999999997</c:v>
                </c:pt>
                <c:pt idx="21">
                  <c:v>7.8689999999999998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90-40F1-9117-894E5145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501615"/>
        <c:axId val="333485775"/>
      </c:barChart>
      <c:lineChart>
        <c:grouping val="stacked"/>
        <c:varyColors val="0"/>
        <c:ser>
          <c:idx val="0"/>
          <c:order val="0"/>
          <c:tx>
            <c:strRef>
              <c:f>'Birth rate'!$C$1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ysClr val="window" lastClr="FFFFFF">
                  <a:lumMod val="50000"/>
                </a:sysClr>
              </a:solidFill>
              <a:ln w="476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'Birth rate'!$B$2:$B$23</c:f>
              <c:strCache>
                <c:ptCount val="22"/>
                <c:pt idx="0">
                  <c:v>Haiti</c:v>
                </c:pt>
                <c:pt idx="1">
                  <c:v>Bolivia</c:v>
                </c:pt>
                <c:pt idx="2">
                  <c:v>Paraguay</c:v>
                </c:pt>
                <c:pt idx="3">
                  <c:v>Guyana</c:v>
                </c:pt>
                <c:pt idx="4">
                  <c:v>Guatemala</c:v>
                </c:pt>
                <c:pt idx="5">
                  <c:v>Honduras</c:v>
                </c:pt>
                <c:pt idx="6">
                  <c:v>Surinam</c:v>
                </c:pt>
                <c:pt idx="7">
                  <c:v>Nicaragua</c:v>
                </c:pt>
                <c:pt idx="8">
                  <c:v>Panamá</c:v>
                </c:pt>
                <c:pt idx="9">
                  <c:v>Venezuela</c:v>
                </c:pt>
                <c:pt idx="10">
                  <c:v>Perú</c:v>
                </c:pt>
                <c:pt idx="11">
                  <c:v>Ecuador</c:v>
                </c:pt>
                <c:pt idx="12">
                  <c:v>Argentina</c:v>
                </c:pt>
                <c:pt idx="13">
                  <c:v>El Salvador</c:v>
                </c:pt>
                <c:pt idx="14">
                  <c:v>México</c:v>
                </c:pt>
                <c:pt idx="15">
                  <c:v>Colombia</c:v>
                </c:pt>
                <c:pt idx="16">
                  <c:v>Brasil</c:v>
                </c:pt>
                <c:pt idx="17">
                  <c:v>Chile</c:v>
                </c:pt>
                <c:pt idx="18">
                  <c:v>Costa Rica</c:v>
                </c:pt>
                <c:pt idx="19">
                  <c:v>Uruguay</c:v>
                </c:pt>
                <c:pt idx="20">
                  <c:v>Cuba</c:v>
                </c:pt>
                <c:pt idx="21">
                  <c:v>Jamaica</c:v>
                </c:pt>
              </c:strCache>
            </c:strRef>
          </c:cat>
          <c:val>
            <c:numRef>
              <c:f>'Birth rate'!$C$2:$C$23</c:f>
              <c:numCache>
                <c:formatCode>General</c:formatCode>
                <c:ptCount val="22"/>
                <c:pt idx="0">
                  <c:v>23.498000000000001</c:v>
                </c:pt>
                <c:pt idx="1">
                  <c:v>21.835999999999999</c:v>
                </c:pt>
                <c:pt idx="2">
                  <c:v>20.626999999999999</c:v>
                </c:pt>
                <c:pt idx="3">
                  <c:v>20.297999999999998</c:v>
                </c:pt>
                <c:pt idx="4">
                  <c:v>21.12</c:v>
                </c:pt>
                <c:pt idx="5">
                  <c:v>21.071000000000002</c:v>
                </c:pt>
                <c:pt idx="6">
                  <c:v>18.154</c:v>
                </c:pt>
                <c:pt idx="7">
                  <c:v>20.507000000000001</c:v>
                </c:pt>
                <c:pt idx="8">
                  <c:v>17.692</c:v>
                </c:pt>
                <c:pt idx="9">
                  <c:v>15.877000000000001</c:v>
                </c:pt>
                <c:pt idx="10">
                  <c:v>17.622</c:v>
                </c:pt>
                <c:pt idx="11">
                  <c:v>16.817</c:v>
                </c:pt>
                <c:pt idx="12">
                  <c:v>13.901999999999999</c:v>
                </c:pt>
                <c:pt idx="13">
                  <c:v>16.024999999999999</c:v>
                </c:pt>
                <c:pt idx="14">
                  <c:v>14.856999999999999</c:v>
                </c:pt>
                <c:pt idx="15">
                  <c:v>14.204000000000001</c:v>
                </c:pt>
                <c:pt idx="16">
                  <c:v>12.882999999999999</c:v>
                </c:pt>
                <c:pt idx="17">
                  <c:v>11.788</c:v>
                </c:pt>
                <c:pt idx="18">
                  <c:v>11.872999999999999</c:v>
                </c:pt>
                <c:pt idx="19">
                  <c:v>10.473000000000001</c:v>
                </c:pt>
                <c:pt idx="20">
                  <c:v>8.9220000000000006</c:v>
                </c:pt>
                <c:pt idx="21">
                  <c:v>11.712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90-40F1-9117-894E51454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3501615"/>
        <c:axId val="333485775"/>
      </c:lineChart>
      <c:catAx>
        <c:axId val="333501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3485775"/>
        <c:crosses val="autoZero"/>
        <c:auto val="1"/>
        <c:lblAlgn val="ctr"/>
        <c:lblOffset val="100"/>
        <c:noMultiLvlLbl val="0"/>
      </c:catAx>
      <c:valAx>
        <c:axId val="333485775"/>
        <c:scaling>
          <c:orientation val="minMax"/>
          <c:max val="26"/>
          <c:min val="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35016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4298343536190137"/>
          <c:y val="0.21279473514211886"/>
          <c:w val="0.15249449845956867"/>
          <c:h val="6.4952761627906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2000" b="1"/>
              <a:t>Esperanza de vida al nacer </a:t>
            </a:r>
          </a:p>
          <a:p>
            <a:pPr>
              <a:defRPr sz="2000" b="1"/>
            </a:pPr>
            <a:r>
              <a:rPr lang="es-CO" sz="1500" b="1" i="1"/>
              <a:t>(años)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'Life expectancy '!$B$1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expectancy '!$A$2:$A$23</c:f>
              <c:strCache>
                <c:ptCount val="22"/>
                <c:pt idx="0">
                  <c:v>Chile</c:v>
                </c:pt>
                <c:pt idx="1">
                  <c:v>Costa Rica</c:v>
                </c:pt>
                <c:pt idx="2">
                  <c:v>Panamá</c:v>
                </c:pt>
                <c:pt idx="3">
                  <c:v>Cuba</c:v>
                </c:pt>
                <c:pt idx="4">
                  <c:v>Ecuador</c:v>
                </c:pt>
                <c:pt idx="5">
                  <c:v>Argentina</c:v>
                </c:pt>
                <c:pt idx="6">
                  <c:v>Uruguay</c:v>
                </c:pt>
                <c:pt idx="7">
                  <c:v>Colombia</c:v>
                </c:pt>
                <c:pt idx="8">
                  <c:v>Perú</c:v>
                </c:pt>
                <c:pt idx="9">
                  <c:v>Brasil</c:v>
                </c:pt>
                <c:pt idx="10">
                  <c:v>México</c:v>
                </c:pt>
                <c:pt idx="11">
                  <c:v>Granada</c:v>
                </c:pt>
                <c:pt idx="12">
                  <c:v>Nicaragua</c:v>
                </c:pt>
                <c:pt idx="13">
                  <c:v>El Salvador</c:v>
                </c:pt>
                <c:pt idx="14">
                  <c:v>Guatemala</c:v>
                </c:pt>
                <c:pt idx="15">
                  <c:v>Paraguay</c:v>
                </c:pt>
                <c:pt idx="16">
                  <c:v>Venezuela</c:v>
                </c:pt>
                <c:pt idx="17">
                  <c:v>Honduras</c:v>
                </c:pt>
                <c:pt idx="18">
                  <c:v>Jamaica</c:v>
                </c:pt>
                <c:pt idx="19">
                  <c:v>Guyana</c:v>
                </c:pt>
                <c:pt idx="20">
                  <c:v>Bolivia</c:v>
                </c:pt>
                <c:pt idx="21">
                  <c:v>Haiti</c:v>
                </c:pt>
              </c:strCache>
            </c:strRef>
          </c:cat>
          <c:val>
            <c:numRef>
              <c:f>'Life expectancy '!$B$2:$B$23</c:f>
              <c:numCache>
                <c:formatCode>0</c:formatCode>
                <c:ptCount val="22"/>
                <c:pt idx="0">
                  <c:v>81.558999999999997</c:v>
                </c:pt>
                <c:pt idx="1">
                  <c:v>80.673000000000002</c:v>
                </c:pt>
                <c:pt idx="2">
                  <c:v>78.92</c:v>
                </c:pt>
                <c:pt idx="3">
                  <c:v>78.683000000000007</c:v>
                </c:pt>
                <c:pt idx="4">
                  <c:v>78.445999999999998</c:v>
                </c:pt>
                <c:pt idx="5">
                  <c:v>78.313999999999993</c:v>
                </c:pt>
                <c:pt idx="6">
                  <c:v>78.483000000000004</c:v>
                </c:pt>
                <c:pt idx="7">
                  <c:v>77.876999999999995</c:v>
                </c:pt>
                <c:pt idx="8">
                  <c:v>77.332999999999998</c:v>
                </c:pt>
                <c:pt idx="9">
                  <c:v>76.578999999999994</c:v>
                </c:pt>
                <c:pt idx="10">
                  <c:v>75.432000000000002</c:v>
                </c:pt>
                <c:pt idx="11">
                  <c:v>75.811999999999998</c:v>
                </c:pt>
                <c:pt idx="12">
                  <c:v>75.164000000000001</c:v>
                </c:pt>
                <c:pt idx="13">
                  <c:v>73.772999999999996</c:v>
                </c:pt>
                <c:pt idx="14">
                  <c:v>74.186999999999998</c:v>
                </c:pt>
                <c:pt idx="15">
                  <c:v>74.343000000000004</c:v>
                </c:pt>
                <c:pt idx="16">
                  <c:v>73.247</c:v>
                </c:pt>
                <c:pt idx="17">
                  <c:v>73.757000000000005</c:v>
                </c:pt>
                <c:pt idx="18">
                  <c:v>72.647999999999996</c:v>
                </c:pt>
                <c:pt idx="19">
                  <c:v>70.105000000000004</c:v>
                </c:pt>
                <c:pt idx="20">
                  <c:v>69.212000000000003</c:v>
                </c:pt>
                <c:pt idx="21">
                  <c:v>65.582999999999998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93-43BE-937D-74EA4735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99935"/>
        <c:axId val="127901375"/>
      </c:barChart>
      <c:lineChart>
        <c:grouping val="stacked"/>
        <c:varyColors val="0"/>
        <c:ser>
          <c:idx val="1"/>
          <c:order val="1"/>
          <c:tx>
            <c:strRef>
              <c:f>'Life expectancy '!$C$1</c:f>
              <c:strCache>
                <c:ptCount val="1"/>
                <c:pt idx="0">
                  <c:v>2050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34925">
                <a:solidFill>
                  <a:srgbClr val="7030A0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'Life expectancy '!$A$2:$A$23</c:f>
              <c:strCache>
                <c:ptCount val="22"/>
                <c:pt idx="0">
                  <c:v>Chile</c:v>
                </c:pt>
                <c:pt idx="1">
                  <c:v>Costa Rica</c:v>
                </c:pt>
                <c:pt idx="2">
                  <c:v>Panamá</c:v>
                </c:pt>
                <c:pt idx="3">
                  <c:v>Cuba</c:v>
                </c:pt>
                <c:pt idx="4">
                  <c:v>Ecuador</c:v>
                </c:pt>
                <c:pt idx="5">
                  <c:v>Argentina</c:v>
                </c:pt>
                <c:pt idx="6">
                  <c:v>Uruguay</c:v>
                </c:pt>
                <c:pt idx="7">
                  <c:v>Colombia</c:v>
                </c:pt>
                <c:pt idx="8">
                  <c:v>Perú</c:v>
                </c:pt>
                <c:pt idx="9">
                  <c:v>Brasil</c:v>
                </c:pt>
                <c:pt idx="10">
                  <c:v>México</c:v>
                </c:pt>
                <c:pt idx="11">
                  <c:v>Granada</c:v>
                </c:pt>
                <c:pt idx="12">
                  <c:v>Nicaragua</c:v>
                </c:pt>
                <c:pt idx="13">
                  <c:v>El Salvador</c:v>
                </c:pt>
                <c:pt idx="14">
                  <c:v>Guatemala</c:v>
                </c:pt>
                <c:pt idx="15">
                  <c:v>Paraguay</c:v>
                </c:pt>
                <c:pt idx="16">
                  <c:v>Venezuela</c:v>
                </c:pt>
                <c:pt idx="17">
                  <c:v>Honduras</c:v>
                </c:pt>
                <c:pt idx="18">
                  <c:v>Jamaica</c:v>
                </c:pt>
                <c:pt idx="19">
                  <c:v>Guyana</c:v>
                </c:pt>
                <c:pt idx="20">
                  <c:v>Bolivia</c:v>
                </c:pt>
                <c:pt idx="21">
                  <c:v>Haiti</c:v>
                </c:pt>
              </c:strCache>
            </c:strRef>
          </c:cat>
          <c:val>
            <c:numRef>
              <c:f>'Life expectancy '!$C$2:$C$23</c:f>
              <c:numCache>
                <c:formatCode>0</c:formatCode>
                <c:ptCount val="22"/>
                <c:pt idx="0">
                  <c:v>85.706999999999994</c:v>
                </c:pt>
                <c:pt idx="1">
                  <c:v>85.001000000000005</c:v>
                </c:pt>
                <c:pt idx="2">
                  <c:v>83.24</c:v>
                </c:pt>
                <c:pt idx="3">
                  <c:v>82.852999999999994</c:v>
                </c:pt>
                <c:pt idx="4">
                  <c:v>82.730999999999995</c:v>
                </c:pt>
                <c:pt idx="5">
                  <c:v>82.415000000000006</c:v>
                </c:pt>
                <c:pt idx="6">
                  <c:v>82.4</c:v>
                </c:pt>
                <c:pt idx="7">
                  <c:v>82.292000000000002</c:v>
                </c:pt>
                <c:pt idx="8">
                  <c:v>81.638000000000005</c:v>
                </c:pt>
                <c:pt idx="9">
                  <c:v>81.325000000000003</c:v>
                </c:pt>
                <c:pt idx="10">
                  <c:v>80.045000000000002</c:v>
                </c:pt>
                <c:pt idx="11">
                  <c:v>79.78</c:v>
                </c:pt>
                <c:pt idx="12">
                  <c:v>79.375</c:v>
                </c:pt>
                <c:pt idx="13">
                  <c:v>78.268000000000001</c:v>
                </c:pt>
                <c:pt idx="14">
                  <c:v>78.209999999999994</c:v>
                </c:pt>
                <c:pt idx="15">
                  <c:v>77.602999999999994</c:v>
                </c:pt>
                <c:pt idx="16">
                  <c:v>77.591999999999999</c:v>
                </c:pt>
                <c:pt idx="17">
                  <c:v>77.361999999999995</c:v>
                </c:pt>
                <c:pt idx="18">
                  <c:v>76.179000000000002</c:v>
                </c:pt>
                <c:pt idx="19">
                  <c:v>73.623999999999995</c:v>
                </c:pt>
                <c:pt idx="20">
                  <c:v>73.581000000000003</c:v>
                </c:pt>
                <c:pt idx="21">
                  <c:v>69.873000000000005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93-43BE-937D-74EA4735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99935"/>
        <c:axId val="127901375"/>
      </c:lineChart>
      <c:catAx>
        <c:axId val="12789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901375"/>
        <c:crosses val="autoZero"/>
        <c:auto val="1"/>
        <c:lblAlgn val="ctr"/>
        <c:lblOffset val="100"/>
        <c:noMultiLvlLbl val="0"/>
      </c:catAx>
      <c:valAx>
        <c:axId val="127901375"/>
        <c:scaling>
          <c:orientation val="minMax"/>
          <c:min val="6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789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E0E54-F660-43C9-8CA0-93CB7456FE6B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7DDF14D-B35F-4994-8522-C6108CA8D823}">
      <dgm:prSet phldrT="[Texto]"/>
      <dgm:spPr/>
      <dgm:t>
        <a:bodyPr/>
        <a:lstStyle/>
        <a:p>
          <a:r>
            <a:rPr lang="es-CO"/>
            <a:t>Comisión de vivienda y Desarrollo Urbano - FIIC</a:t>
          </a:r>
        </a:p>
      </dgm:t>
    </dgm:pt>
    <dgm:pt modelId="{35BAD5CC-AFB9-4783-9DA7-512368BF857B}" type="parTrans" cxnId="{BBFA1A31-6E7B-4C4A-B8BF-77817849DA0D}">
      <dgm:prSet/>
      <dgm:spPr/>
      <dgm:t>
        <a:bodyPr/>
        <a:lstStyle/>
        <a:p>
          <a:endParaRPr lang="es-CO"/>
        </a:p>
      </dgm:t>
    </dgm:pt>
    <dgm:pt modelId="{363FCD8F-6C02-49A8-98FD-90CEE1EE2B3F}" type="sibTrans" cxnId="{BBFA1A31-6E7B-4C4A-B8BF-77817849DA0D}">
      <dgm:prSet/>
      <dgm:spPr/>
      <dgm:t>
        <a:bodyPr/>
        <a:lstStyle/>
        <a:p>
          <a:endParaRPr lang="es-CO"/>
        </a:p>
      </dgm:t>
    </dgm:pt>
    <dgm:pt modelId="{525A491C-BA69-4E5A-992B-FB2028FEA9C3}">
      <dgm:prSet phldrT="[Texto]"/>
      <dgm:spPr/>
      <dgm:t>
        <a:bodyPr/>
        <a:lstStyle/>
        <a:p>
          <a:r>
            <a:rPr lang="es-CO"/>
            <a:t>Grupo de Vivienda - CICA</a:t>
          </a:r>
        </a:p>
      </dgm:t>
    </dgm:pt>
    <dgm:pt modelId="{228EBE2E-4EA5-4C55-BB59-AA57FB38E5E4}" type="parTrans" cxnId="{95C11745-4317-42CD-847C-720848D91E18}">
      <dgm:prSet/>
      <dgm:spPr/>
      <dgm:t>
        <a:bodyPr/>
        <a:lstStyle/>
        <a:p>
          <a:endParaRPr lang="es-CO"/>
        </a:p>
      </dgm:t>
    </dgm:pt>
    <dgm:pt modelId="{A0B8860B-4A9F-47C5-9D6C-0C34660326FB}" type="sibTrans" cxnId="{95C11745-4317-42CD-847C-720848D91E18}">
      <dgm:prSet/>
      <dgm:spPr/>
      <dgm:t>
        <a:bodyPr/>
        <a:lstStyle/>
        <a:p>
          <a:endParaRPr lang="es-CO"/>
        </a:p>
      </dgm:t>
    </dgm:pt>
    <dgm:pt modelId="{E72213A9-5682-4A03-B1B8-A2D788FA8210}" type="pres">
      <dgm:prSet presAssocID="{974E0E54-F660-43C9-8CA0-93CB7456FE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A4A272C-C45A-4508-A35F-DBA0EEA0F005}" type="pres">
      <dgm:prSet presAssocID="{57DDF14D-B35F-4994-8522-C6108CA8D823}" presName="gear1" presStyleLbl="node1" presStyleIdx="0" presStyleCnt="2" custLinFactNeighborX="12757" custLinFactNeighborY="-3959">
        <dgm:presLayoutVars>
          <dgm:chMax val="1"/>
          <dgm:bulletEnabled val="1"/>
        </dgm:presLayoutVars>
      </dgm:prSet>
      <dgm:spPr/>
    </dgm:pt>
    <dgm:pt modelId="{629C666C-0AB2-4092-8B0C-DB5CED8CD47C}" type="pres">
      <dgm:prSet presAssocID="{57DDF14D-B35F-4994-8522-C6108CA8D823}" presName="gear1srcNode" presStyleLbl="node1" presStyleIdx="0" presStyleCnt="2"/>
      <dgm:spPr/>
    </dgm:pt>
    <dgm:pt modelId="{00B51E09-E0E0-4407-A778-BA46335A9F11}" type="pres">
      <dgm:prSet presAssocID="{57DDF14D-B35F-4994-8522-C6108CA8D823}" presName="gear1dstNode" presStyleLbl="node1" presStyleIdx="0" presStyleCnt="2"/>
      <dgm:spPr/>
    </dgm:pt>
    <dgm:pt modelId="{771E7600-5CBD-4758-9839-825B76B02A3B}" type="pres">
      <dgm:prSet presAssocID="{525A491C-BA69-4E5A-992B-FB2028FEA9C3}" presName="gear2" presStyleLbl="node1" presStyleIdx="1" presStyleCnt="2" custScaleX="150861" custScaleY="145437" custLinFactNeighborX="0" custLinFactNeighborY="-19391">
        <dgm:presLayoutVars>
          <dgm:chMax val="1"/>
          <dgm:bulletEnabled val="1"/>
        </dgm:presLayoutVars>
      </dgm:prSet>
      <dgm:spPr/>
    </dgm:pt>
    <dgm:pt modelId="{A88F01BF-707F-41C9-8122-DB86CAC075C7}" type="pres">
      <dgm:prSet presAssocID="{525A491C-BA69-4E5A-992B-FB2028FEA9C3}" presName="gear2srcNode" presStyleLbl="node1" presStyleIdx="1" presStyleCnt="2"/>
      <dgm:spPr/>
    </dgm:pt>
    <dgm:pt modelId="{739B1DE1-0FBB-4546-ADE8-63E62885430D}" type="pres">
      <dgm:prSet presAssocID="{525A491C-BA69-4E5A-992B-FB2028FEA9C3}" presName="gear2dstNode" presStyleLbl="node1" presStyleIdx="1" presStyleCnt="2"/>
      <dgm:spPr/>
    </dgm:pt>
    <dgm:pt modelId="{3D92E55F-26A3-47BB-9190-0038BCE04238}" type="pres">
      <dgm:prSet presAssocID="{363FCD8F-6C02-49A8-98FD-90CEE1EE2B3F}" presName="connector1" presStyleLbl="sibTrans2D1" presStyleIdx="0" presStyleCnt="2" custLinFactNeighborX="20028" custLinFactNeighborY="-1073"/>
      <dgm:spPr/>
    </dgm:pt>
    <dgm:pt modelId="{2C36DE99-BDE8-48E0-9EC7-B0B8F96D53A5}" type="pres">
      <dgm:prSet presAssocID="{A0B8860B-4A9F-47C5-9D6C-0C34660326FB}" presName="connector2" presStyleLbl="sibTrans2D1" presStyleIdx="1" presStyleCnt="2" custLinFactNeighborX="-24251" custLinFactNeighborY="-21124"/>
      <dgm:spPr/>
    </dgm:pt>
  </dgm:ptLst>
  <dgm:cxnLst>
    <dgm:cxn modelId="{2B961F0B-D106-4F46-9BA7-6A8078F20434}" type="presOf" srcId="{363FCD8F-6C02-49A8-98FD-90CEE1EE2B3F}" destId="{3D92E55F-26A3-47BB-9190-0038BCE04238}" srcOrd="0" destOrd="0" presId="urn:microsoft.com/office/officeart/2005/8/layout/gear1"/>
    <dgm:cxn modelId="{BEA2550D-0BD7-4B56-B426-D03742803561}" type="presOf" srcId="{57DDF14D-B35F-4994-8522-C6108CA8D823}" destId="{629C666C-0AB2-4092-8B0C-DB5CED8CD47C}" srcOrd="1" destOrd="0" presId="urn:microsoft.com/office/officeart/2005/8/layout/gear1"/>
    <dgm:cxn modelId="{BBFA1A31-6E7B-4C4A-B8BF-77817849DA0D}" srcId="{974E0E54-F660-43C9-8CA0-93CB7456FE6B}" destId="{57DDF14D-B35F-4994-8522-C6108CA8D823}" srcOrd="0" destOrd="0" parTransId="{35BAD5CC-AFB9-4783-9DA7-512368BF857B}" sibTransId="{363FCD8F-6C02-49A8-98FD-90CEE1EE2B3F}"/>
    <dgm:cxn modelId="{6D59DD5C-C540-41A9-BE22-BB752C1B4E72}" type="presOf" srcId="{525A491C-BA69-4E5A-992B-FB2028FEA9C3}" destId="{771E7600-5CBD-4758-9839-825B76B02A3B}" srcOrd="0" destOrd="0" presId="urn:microsoft.com/office/officeart/2005/8/layout/gear1"/>
    <dgm:cxn modelId="{A262B563-49C5-4F1D-892A-1732BC0BC4FC}" type="presOf" srcId="{57DDF14D-B35F-4994-8522-C6108CA8D823}" destId="{00B51E09-E0E0-4407-A778-BA46335A9F11}" srcOrd="2" destOrd="0" presId="urn:microsoft.com/office/officeart/2005/8/layout/gear1"/>
    <dgm:cxn modelId="{95C11745-4317-42CD-847C-720848D91E18}" srcId="{974E0E54-F660-43C9-8CA0-93CB7456FE6B}" destId="{525A491C-BA69-4E5A-992B-FB2028FEA9C3}" srcOrd="1" destOrd="0" parTransId="{228EBE2E-4EA5-4C55-BB59-AA57FB38E5E4}" sibTransId="{A0B8860B-4A9F-47C5-9D6C-0C34660326FB}"/>
    <dgm:cxn modelId="{E44B6467-2160-428A-B2B0-67532A69ECC1}" type="presOf" srcId="{974E0E54-F660-43C9-8CA0-93CB7456FE6B}" destId="{E72213A9-5682-4A03-B1B8-A2D788FA8210}" srcOrd="0" destOrd="0" presId="urn:microsoft.com/office/officeart/2005/8/layout/gear1"/>
    <dgm:cxn modelId="{8A6050A6-400A-4832-B799-7147F8A931B9}" type="presOf" srcId="{525A491C-BA69-4E5A-992B-FB2028FEA9C3}" destId="{739B1DE1-0FBB-4546-ADE8-63E62885430D}" srcOrd="2" destOrd="0" presId="urn:microsoft.com/office/officeart/2005/8/layout/gear1"/>
    <dgm:cxn modelId="{A430DCA9-E68F-4891-81A1-D557412DD705}" type="presOf" srcId="{A0B8860B-4A9F-47C5-9D6C-0C34660326FB}" destId="{2C36DE99-BDE8-48E0-9EC7-B0B8F96D53A5}" srcOrd="0" destOrd="0" presId="urn:microsoft.com/office/officeart/2005/8/layout/gear1"/>
    <dgm:cxn modelId="{E7108FAF-9257-4C5B-B197-91F277955806}" type="presOf" srcId="{57DDF14D-B35F-4994-8522-C6108CA8D823}" destId="{1A4A272C-C45A-4508-A35F-DBA0EEA0F005}" srcOrd="0" destOrd="0" presId="urn:microsoft.com/office/officeart/2005/8/layout/gear1"/>
    <dgm:cxn modelId="{D08734FC-97CC-4553-85C2-B2B973E46B80}" type="presOf" srcId="{525A491C-BA69-4E5A-992B-FB2028FEA9C3}" destId="{A88F01BF-707F-41C9-8122-DB86CAC075C7}" srcOrd="1" destOrd="0" presId="urn:microsoft.com/office/officeart/2005/8/layout/gear1"/>
    <dgm:cxn modelId="{7880D225-235D-4F45-AF7F-36A2B27D0E50}" type="presParOf" srcId="{E72213A9-5682-4A03-B1B8-A2D788FA8210}" destId="{1A4A272C-C45A-4508-A35F-DBA0EEA0F005}" srcOrd="0" destOrd="0" presId="urn:microsoft.com/office/officeart/2005/8/layout/gear1"/>
    <dgm:cxn modelId="{77F4A5B7-CAB2-4042-A9A6-27AB778C881B}" type="presParOf" srcId="{E72213A9-5682-4A03-B1B8-A2D788FA8210}" destId="{629C666C-0AB2-4092-8B0C-DB5CED8CD47C}" srcOrd="1" destOrd="0" presId="urn:microsoft.com/office/officeart/2005/8/layout/gear1"/>
    <dgm:cxn modelId="{AC2D15E6-507D-4CC5-BB53-8200A94D6241}" type="presParOf" srcId="{E72213A9-5682-4A03-B1B8-A2D788FA8210}" destId="{00B51E09-E0E0-4407-A778-BA46335A9F11}" srcOrd="2" destOrd="0" presId="urn:microsoft.com/office/officeart/2005/8/layout/gear1"/>
    <dgm:cxn modelId="{0F90EA43-2527-4CAE-8650-E39F008A4BA0}" type="presParOf" srcId="{E72213A9-5682-4A03-B1B8-A2D788FA8210}" destId="{771E7600-5CBD-4758-9839-825B76B02A3B}" srcOrd="3" destOrd="0" presId="urn:microsoft.com/office/officeart/2005/8/layout/gear1"/>
    <dgm:cxn modelId="{E5694255-AF74-4A72-AEEC-309BB06DD5C5}" type="presParOf" srcId="{E72213A9-5682-4A03-B1B8-A2D788FA8210}" destId="{A88F01BF-707F-41C9-8122-DB86CAC075C7}" srcOrd="4" destOrd="0" presId="urn:microsoft.com/office/officeart/2005/8/layout/gear1"/>
    <dgm:cxn modelId="{034017ED-7EBB-4EA0-86E3-E1D74B92F771}" type="presParOf" srcId="{E72213A9-5682-4A03-B1B8-A2D788FA8210}" destId="{739B1DE1-0FBB-4546-ADE8-63E62885430D}" srcOrd="5" destOrd="0" presId="urn:microsoft.com/office/officeart/2005/8/layout/gear1"/>
    <dgm:cxn modelId="{4B01CF7D-E25C-49A3-BD58-75D2D26CEF10}" type="presParOf" srcId="{E72213A9-5682-4A03-B1B8-A2D788FA8210}" destId="{3D92E55F-26A3-47BB-9190-0038BCE04238}" srcOrd="6" destOrd="0" presId="urn:microsoft.com/office/officeart/2005/8/layout/gear1"/>
    <dgm:cxn modelId="{6AC92CA2-A004-445F-918D-EAAC364F031C}" type="presParOf" srcId="{E72213A9-5682-4A03-B1B8-A2D788FA8210}" destId="{2C36DE99-BDE8-48E0-9EC7-B0B8F96D53A5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C5A22-497F-48C5-BDAE-47EF2104E3B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008148BF-27EF-43AB-9111-5D3E95590BDE}">
      <dgm:prSet phldrT="[Texto]"/>
      <dgm:spPr/>
      <dgm:t>
        <a:bodyPr/>
        <a:lstStyle/>
        <a:p>
          <a:r>
            <a:rPr lang="es-CO" b="1" dirty="0"/>
            <a:t>Mayo 2023</a:t>
          </a:r>
        </a:p>
      </dgm:t>
    </dgm:pt>
    <dgm:pt modelId="{298563F2-961A-4FFC-BC1D-A1AE5BE12E86}" type="parTrans" cxnId="{45CAE4B9-1DA3-4C81-8101-E1429E809770}">
      <dgm:prSet/>
      <dgm:spPr/>
      <dgm:t>
        <a:bodyPr/>
        <a:lstStyle/>
        <a:p>
          <a:endParaRPr lang="es-CO"/>
        </a:p>
      </dgm:t>
    </dgm:pt>
    <dgm:pt modelId="{F19878CE-C968-45AC-9B1B-1A38EF291DA9}" type="sibTrans" cxnId="{45CAE4B9-1DA3-4C81-8101-E1429E809770}">
      <dgm:prSet/>
      <dgm:spPr/>
      <dgm:t>
        <a:bodyPr/>
        <a:lstStyle/>
        <a:p>
          <a:endParaRPr lang="es-CO"/>
        </a:p>
      </dgm:t>
    </dgm:pt>
    <dgm:pt modelId="{27CDB134-6AC4-475F-AF8B-A0F74995FD96}">
      <dgm:prSet phldrT="[Texto]"/>
      <dgm:spPr/>
      <dgm:t>
        <a:bodyPr/>
        <a:lstStyle/>
        <a:p>
          <a:r>
            <a:rPr lang="es-CO" dirty="0"/>
            <a:t>Aprobación del proyecto por Asamblea FIIC </a:t>
          </a:r>
        </a:p>
      </dgm:t>
    </dgm:pt>
    <dgm:pt modelId="{E2CD887F-64EC-4FF1-8D0F-AC2B2C563BE6}" type="parTrans" cxnId="{FB0CF27D-D123-4C31-8AAC-55951E2D8915}">
      <dgm:prSet/>
      <dgm:spPr/>
      <dgm:t>
        <a:bodyPr/>
        <a:lstStyle/>
        <a:p>
          <a:endParaRPr lang="es-CO"/>
        </a:p>
      </dgm:t>
    </dgm:pt>
    <dgm:pt modelId="{95A7DADE-8623-4F56-9A3F-67D72B65A8A2}" type="sibTrans" cxnId="{FB0CF27D-D123-4C31-8AAC-55951E2D8915}">
      <dgm:prSet/>
      <dgm:spPr/>
      <dgm:t>
        <a:bodyPr/>
        <a:lstStyle/>
        <a:p>
          <a:endParaRPr lang="es-CO"/>
        </a:p>
      </dgm:t>
    </dgm:pt>
    <dgm:pt modelId="{5AF4B573-88CD-4515-A39C-CE79D1A92680}">
      <dgm:prSet phldrT="[Texto]"/>
      <dgm:spPr/>
      <dgm:t>
        <a:bodyPr/>
        <a:lstStyle/>
        <a:p>
          <a:r>
            <a:rPr lang="es-CO" b="1" dirty="0"/>
            <a:t>Junio – diciembre2023</a:t>
          </a:r>
        </a:p>
      </dgm:t>
    </dgm:pt>
    <dgm:pt modelId="{98778CE7-035D-4E71-8885-3C4FD2FE3F09}" type="parTrans" cxnId="{104EB018-B9B7-49C5-A5D5-9D8CB1AE9D9F}">
      <dgm:prSet/>
      <dgm:spPr/>
      <dgm:t>
        <a:bodyPr/>
        <a:lstStyle/>
        <a:p>
          <a:endParaRPr lang="es-CO"/>
        </a:p>
      </dgm:t>
    </dgm:pt>
    <dgm:pt modelId="{4D3A8994-4C84-43B0-93F1-98A298445F4D}" type="sibTrans" cxnId="{104EB018-B9B7-49C5-A5D5-9D8CB1AE9D9F}">
      <dgm:prSet/>
      <dgm:spPr/>
      <dgm:t>
        <a:bodyPr/>
        <a:lstStyle/>
        <a:p>
          <a:endParaRPr lang="es-CO"/>
        </a:p>
      </dgm:t>
    </dgm:pt>
    <dgm:pt modelId="{705429D0-5101-4958-95AB-E9F679EB5180}">
      <dgm:prSet phldrT="[Texto]"/>
      <dgm:spPr/>
      <dgm:t>
        <a:bodyPr/>
        <a:lstStyle/>
        <a:p>
          <a:r>
            <a:rPr lang="es-CO" dirty="0"/>
            <a:t>Revisión bibliográfica</a:t>
          </a:r>
        </a:p>
      </dgm:t>
    </dgm:pt>
    <dgm:pt modelId="{829A5872-00A4-47A6-A9D7-2894662A486F}" type="parTrans" cxnId="{35E69E5E-A749-4C2C-88E0-DA2E419F02E5}">
      <dgm:prSet/>
      <dgm:spPr/>
      <dgm:t>
        <a:bodyPr/>
        <a:lstStyle/>
        <a:p>
          <a:endParaRPr lang="es-CO"/>
        </a:p>
      </dgm:t>
    </dgm:pt>
    <dgm:pt modelId="{7D124ACB-B114-40C4-BB1D-8BEB0F871628}" type="sibTrans" cxnId="{35E69E5E-A749-4C2C-88E0-DA2E419F02E5}">
      <dgm:prSet/>
      <dgm:spPr/>
      <dgm:t>
        <a:bodyPr/>
        <a:lstStyle/>
        <a:p>
          <a:endParaRPr lang="es-CO"/>
        </a:p>
      </dgm:t>
    </dgm:pt>
    <dgm:pt modelId="{E397DF40-0259-4D87-B91F-DEB0CADB6DBA}">
      <dgm:prSet phldrT="[Texto]"/>
      <dgm:spPr/>
      <dgm:t>
        <a:bodyPr/>
        <a:lstStyle/>
        <a:p>
          <a:r>
            <a:rPr lang="es-CO" b="1" dirty="0"/>
            <a:t>Enero – abril 2024</a:t>
          </a:r>
        </a:p>
      </dgm:t>
    </dgm:pt>
    <dgm:pt modelId="{B5D3DFEB-CBC7-432A-945B-B7E9B3E360B6}" type="parTrans" cxnId="{B44755C6-67B8-473E-8081-DF2EC15560C2}">
      <dgm:prSet/>
      <dgm:spPr/>
      <dgm:t>
        <a:bodyPr/>
        <a:lstStyle/>
        <a:p>
          <a:endParaRPr lang="es-CO"/>
        </a:p>
      </dgm:t>
    </dgm:pt>
    <dgm:pt modelId="{B1059D16-55BD-44D0-8366-3935A2EE959F}" type="sibTrans" cxnId="{B44755C6-67B8-473E-8081-DF2EC15560C2}">
      <dgm:prSet/>
      <dgm:spPr/>
      <dgm:t>
        <a:bodyPr/>
        <a:lstStyle/>
        <a:p>
          <a:endParaRPr lang="es-CO"/>
        </a:p>
      </dgm:t>
    </dgm:pt>
    <dgm:pt modelId="{5A7DE7E0-5807-468A-89C0-34E8DC8480BB}">
      <dgm:prSet phldrT="[Texto]"/>
      <dgm:spPr/>
      <dgm:t>
        <a:bodyPr/>
        <a:lstStyle/>
        <a:p>
          <a:r>
            <a:rPr lang="es-CO" dirty="0"/>
            <a:t>Elaboración documento</a:t>
          </a:r>
        </a:p>
      </dgm:t>
    </dgm:pt>
    <dgm:pt modelId="{4840463C-39F3-4654-A829-C8A33A4B1ACC}" type="parTrans" cxnId="{1D78A357-E2D1-4406-91D4-1E9FE20E7662}">
      <dgm:prSet/>
      <dgm:spPr/>
      <dgm:t>
        <a:bodyPr/>
        <a:lstStyle/>
        <a:p>
          <a:endParaRPr lang="es-CO"/>
        </a:p>
      </dgm:t>
    </dgm:pt>
    <dgm:pt modelId="{D7480585-6428-4D7F-A248-E32A58E03072}" type="sibTrans" cxnId="{1D78A357-E2D1-4406-91D4-1E9FE20E7662}">
      <dgm:prSet/>
      <dgm:spPr/>
      <dgm:t>
        <a:bodyPr/>
        <a:lstStyle/>
        <a:p>
          <a:endParaRPr lang="es-CO"/>
        </a:p>
      </dgm:t>
    </dgm:pt>
    <dgm:pt modelId="{F424EFB4-E133-4A89-B996-66D3A13F1CC5}">
      <dgm:prSet phldrT="[Texto]"/>
      <dgm:spPr/>
      <dgm:t>
        <a:bodyPr/>
        <a:lstStyle/>
        <a:p>
          <a:r>
            <a:rPr lang="es-CO" dirty="0"/>
            <a:t>Recolección información </a:t>
          </a:r>
        </a:p>
      </dgm:t>
    </dgm:pt>
    <dgm:pt modelId="{36F3D804-6930-4378-AFE1-A8AB38D22CB9}" type="parTrans" cxnId="{63CA2B96-EFA6-4BB4-9C81-2473F72A3F83}">
      <dgm:prSet/>
      <dgm:spPr/>
      <dgm:t>
        <a:bodyPr/>
        <a:lstStyle/>
        <a:p>
          <a:endParaRPr lang="es-CO"/>
        </a:p>
      </dgm:t>
    </dgm:pt>
    <dgm:pt modelId="{697065E1-5EC6-4C02-AD2D-686D3C8CF235}" type="sibTrans" cxnId="{63CA2B96-EFA6-4BB4-9C81-2473F72A3F83}">
      <dgm:prSet/>
      <dgm:spPr/>
      <dgm:t>
        <a:bodyPr/>
        <a:lstStyle/>
        <a:p>
          <a:endParaRPr lang="es-CO"/>
        </a:p>
      </dgm:t>
    </dgm:pt>
    <dgm:pt modelId="{3311B007-3289-43D8-B2BF-CA5D7CEDFF49}">
      <dgm:prSet phldrT="[Texto]"/>
      <dgm:spPr/>
      <dgm:t>
        <a:bodyPr/>
        <a:lstStyle/>
        <a:p>
          <a:r>
            <a:rPr lang="es-CO" dirty="0"/>
            <a:t>Análisis de datos</a:t>
          </a:r>
        </a:p>
      </dgm:t>
    </dgm:pt>
    <dgm:pt modelId="{3296CE6E-FAB1-4969-B362-F8F9516A59D0}" type="parTrans" cxnId="{755F3955-8123-49D6-A460-CC6FEC057491}">
      <dgm:prSet/>
      <dgm:spPr/>
      <dgm:t>
        <a:bodyPr/>
        <a:lstStyle/>
        <a:p>
          <a:endParaRPr lang="es-CO"/>
        </a:p>
      </dgm:t>
    </dgm:pt>
    <dgm:pt modelId="{37A84574-BA33-442A-A5E7-824C459BD49A}" type="sibTrans" cxnId="{755F3955-8123-49D6-A460-CC6FEC057491}">
      <dgm:prSet/>
      <dgm:spPr/>
      <dgm:t>
        <a:bodyPr/>
        <a:lstStyle/>
        <a:p>
          <a:endParaRPr lang="es-CO"/>
        </a:p>
      </dgm:t>
    </dgm:pt>
    <dgm:pt modelId="{4903ADAF-4944-442B-AD10-D7AB816EB564}">
      <dgm:prSet phldrT="[Texto]"/>
      <dgm:spPr/>
      <dgm:t>
        <a:bodyPr/>
        <a:lstStyle/>
        <a:p>
          <a:r>
            <a:rPr lang="es-CO" dirty="0"/>
            <a:t>Socialización con cámaras FIIC</a:t>
          </a:r>
        </a:p>
      </dgm:t>
    </dgm:pt>
    <dgm:pt modelId="{2293311D-C0D3-4D9F-B08C-1D495FEA438F}" type="parTrans" cxnId="{2D28F7CF-5C30-4239-90E9-536E875A21F1}">
      <dgm:prSet/>
      <dgm:spPr/>
      <dgm:t>
        <a:bodyPr/>
        <a:lstStyle/>
        <a:p>
          <a:endParaRPr lang="es-CO"/>
        </a:p>
      </dgm:t>
    </dgm:pt>
    <dgm:pt modelId="{40452AFA-AD58-45C3-A306-B3A6EE2028A0}" type="sibTrans" cxnId="{2D28F7CF-5C30-4239-90E9-536E875A21F1}">
      <dgm:prSet/>
      <dgm:spPr/>
      <dgm:t>
        <a:bodyPr/>
        <a:lstStyle/>
        <a:p>
          <a:endParaRPr lang="es-CO"/>
        </a:p>
      </dgm:t>
    </dgm:pt>
    <dgm:pt modelId="{951B699A-FF00-46E0-9E5E-21C5287C5E27}">
      <dgm:prSet phldrT="[Texto]"/>
      <dgm:spPr/>
      <dgm:t>
        <a:bodyPr/>
        <a:lstStyle/>
        <a:p>
          <a:r>
            <a:rPr lang="es-CO" dirty="0"/>
            <a:t>Publicación</a:t>
          </a:r>
        </a:p>
      </dgm:t>
    </dgm:pt>
    <dgm:pt modelId="{8B26D3BC-7F6A-49A1-B6F1-DDC7C8E3F88B}" type="parTrans" cxnId="{AA182AC6-A8D2-4AAA-8AF8-5D4B61F529FE}">
      <dgm:prSet/>
      <dgm:spPr/>
      <dgm:t>
        <a:bodyPr/>
        <a:lstStyle/>
        <a:p>
          <a:endParaRPr lang="es-CO"/>
        </a:p>
      </dgm:t>
    </dgm:pt>
    <dgm:pt modelId="{88C28AC2-6518-4A90-A2C3-1AC1A52698FC}" type="sibTrans" cxnId="{AA182AC6-A8D2-4AAA-8AF8-5D4B61F529FE}">
      <dgm:prSet/>
      <dgm:spPr/>
      <dgm:t>
        <a:bodyPr/>
        <a:lstStyle/>
        <a:p>
          <a:endParaRPr lang="es-CO"/>
        </a:p>
      </dgm:t>
    </dgm:pt>
    <dgm:pt modelId="{9F870E77-0A01-40DE-B2E0-21E732E437FE}" type="pres">
      <dgm:prSet presAssocID="{ACCC5A22-497F-48C5-BDAE-47EF2104E3B4}" presName="linearFlow" presStyleCnt="0">
        <dgm:presLayoutVars>
          <dgm:dir/>
          <dgm:animLvl val="lvl"/>
          <dgm:resizeHandles val="exact"/>
        </dgm:presLayoutVars>
      </dgm:prSet>
      <dgm:spPr/>
    </dgm:pt>
    <dgm:pt modelId="{CFE8945A-9D8F-4E0F-AE53-DDC4D5741664}" type="pres">
      <dgm:prSet presAssocID="{008148BF-27EF-43AB-9111-5D3E95590BDE}" presName="composite" presStyleCnt="0"/>
      <dgm:spPr/>
    </dgm:pt>
    <dgm:pt modelId="{02C48205-51CD-41C1-A225-8A521B959D00}" type="pres">
      <dgm:prSet presAssocID="{008148BF-27EF-43AB-9111-5D3E95590BD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DE0660F-F29C-4ED9-9403-94BC64BCC17B}" type="pres">
      <dgm:prSet presAssocID="{008148BF-27EF-43AB-9111-5D3E95590BDE}" presName="parSh" presStyleLbl="node1" presStyleIdx="0" presStyleCnt="3" custLinFactNeighborX="-634" custLinFactNeighborY="-2301"/>
      <dgm:spPr/>
    </dgm:pt>
    <dgm:pt modelId="{659AF5E0-3AAC-4D0A-80FC-496AE043EE84}" type="pres">
      <dgm:prSet presAssocID="{008148BF-27EF-43AB-9111-5D3E95590BDE}" presName="desTx" presStyleLbl="fgAcc1" presStyleIdx="0" presStyleCnt="3" custScaleX="113558" custLinFactNeighborX="-2161">
        <dgm:presLayoutVars>
          <dgm:bulletEnabled val="1"/>
        </dgm:presLayoutVars>
      </dgm:prSet>
      <dgm:spPr/>
    </dgm:pt>
    <dgm:pt modelId="{4F18E9F3-37BC-46F1-AEC7-5F6ABA9EF017}" type="pres">
      <dgm:prSet presAssocID="{F19878CE-C968-45AC-9B1B-1A38EF291DA9}" presName="sibTrans" presStyleLbl="sibTrans2D1" presStyleIdx="0" presStyleCnt="2"/>
      <dgm:spPr/>
    </dgm:pt>
    <dgm:pt modelId="{FCF16DF8-A3CD-41CC-9D57-7188D8784115}" type="pres">
      <dgm:prSet presAssocID="{F19878CE-C968-45AC-9B1B-1A38EF291DA9}" presName="connTx" presStyleLbl="sibTrans2D1" presStyleIdx="0" presStyleCnt="2"/>
      <dgm:spPr/>
    </dgm:pt>
    <dgm:pt modelId="{6DA8BAF1-17F5-4383-828B-5715F76EB114}" type="pres">
      <dgm:prSet presAssocID="{5AF4B573-88CD-4515-A39C-CE79D1A92680}" presName="composite" presStyleCnt="0"/>
      <dgm:spPr/>
    </dgm:pt>
    <dgm:pt modelId="{67E82799-BB17-4D66-9451-2645E5071AA3}" type="pres">
      <dgm:prSet presAssocID="{5AF4B573-88CD-4515-A39C-CE79D1A9268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33C0B6D-2216-4918-8B90-4F5F3AF474CA}" type="pres">
      <dgm:prSet presAssocID="{5AF4B573-88CD-4515-A39C-CE79D1A92680}" presName="parSh" presStyleLbl="node1" presStyleIdx="1" presStyleCnt="3"/>
      <dgm:spPr/>
    </dgm:pt>
    <dgm:pt modelId="{2B1617F0-85F6-49EE-BC4D-827E5906FE20}" type="pres">
      <dgm:prSet presAssocID="{5AF4B573-88CD-4515-A39C-CE79D1A92680}" presName="desTx" presStyleLbl="fgAcc1" presStyleIdx="1" presStyleCnt="3" custScaleX="117693" custLinFactNeighborX="-1356">
        <dgm:presLayoutVars>
          <dgm:bulletEnabled val="1"/>
        </dgm:presLayoutVars>
      </dgm:prSet>
      <dgm:spPr/>
    </dgm:pt>
    <dgm:pt modelId="{57B158D3-1948-4FFB-8F05-CB4E2215EB14}" type="pres">
      <dgm:prSet presAssocID="{4D3A8994-4C84-43B0-93F1-98A298445F4D}" presName="sibTrans" presStyleLbl="sibTrans2D1" presStyleIdx="1" presStyleCnt="2"/>
      <dgm:spPr/>
    </dgm:pt>
    <dgm:pt modelId="{2AAC094C-767B-467F-B332-BB8C7D1E22B1}" type="pres">
      <dgm:prSet presAssocID="{4D3A8994-4C84-43B0-93F1-98A298445F4D}" presName="connTx" presStyleLbl="sibTrans2D1" presStyleIdx="1" presStyleCnt="2"/>
      <dgm:spPr/>
    </dgm:pt>
    <dgm:pt modelId="{BCB83275-0E7E-4A3B-AD35-AD279494D03F}" type="pres">
      <dgm:prSet presAssocID="{E397DF40-0259-4D87-B91F-DEB0CADB6DBA}" presName="composite" presStyleCnt="0"/>
      <dgm:spPr/>
    </dgm:pt>
    <dgm:pt modelId="{140F04D9-41B2-4E6C-8AA1-ECE625722489}" type="pres">
      <dgm:prSet presAssocID="{E397DF40-0259-4D87-B91F-DEB0CADB6DBA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CA352E7-1F03-4001-B122-EE1202B15DF4}" type="pres">
      <dgm:prSet presAssocID="{E397DF40-0259-4D87-B91F-DEB0CADB6DBA}" presName="parSh" presStyleLbl="node1" presStyleIdx="2" presStyleCnt="3"/>
      <dgm:spPr/>
    </dgm:pt>
    <dgm:pt modelId="{BFF5701E-B1EC-42A9-836C-EF703062127C}" type="pres">
      <dgm:prSet presAssocID="{E397DF40-0259-4D87-B91F-DEB0CADB6DBA}" presName="desTx" presStyleLbl="fgAcc1" presStyleIdx="2" presStyleCnt="3" custScaleX="119850" custLinFactNeighborX="7" custLinFactNeighborY="-1489">
        <dgm:presLayoutVars>
          <dgm:bulletEnabled val="1"/>
        </dgm:presLayoutVars>
      </dgm:prSet>
      <dgm:spPr/>
    </dgm:pt>
  </dgm:ptLst>
  <dgm:cxnLst>
    <dgm:cxn modelId="{76F20F04-5901-4A92-9F08-DD1D1BEE0C3A}" type="presOf" srcId="{4D3A8994-4C84-43B0-93F1-98A298445F4D}" destId="{57B158D3-1948-4FFB-8F05-CB4E2215EB14}" srcOrd="0" destOrd="0" presId="urn:microsoft.com/office/officeart/2005/8/layout/process3"/>
    <dgm:cxn modelId="{F35B6015-4B0E-485B-8D37-49B5164F063A}" type="presOf" srcId="{4D3A8994-4C84-43B0-93F1-98A298445F4D}" destId="{2AAC094C-767B-467F-B332-BB8C7D1E22B1}" srcOrd="1" destOrd="0" presId="urn:microsoft.com/office/officeart/2005/8/layout/process3"/>
    <dgm:cxn modelId="{104EB018-B9B7-49C5-A5D5-9D8CB1AE9D9F}" srcId="{ACCC5A22-497F-48C5-BDAE-47EF2104E3B4}" destId="{5AF4B573-88CD-4515-A39C-CE79D1A92680}" srcOrd="1" destOrd="0" parTransId="{98778CE7-035D-4E71-8885-3C4FD2FE3F09}" sibTransId="{4D3A8994-4C84-43B0-93F1-98A298445F4D}"/>
    <dgm:cxn modelId="{D39C202F-897E-4ADD-8A4B-62D37446F985}" type="presOf" srcId="{E397DF40-0259-4D87-B91F-DEB0CADB6DBA}" destId="{140F04D9-41B2-4E6C-8AA1-ECE625722489}" srcOrd="0" destOrd="0" presId="urn:microsoft.com/office/officeart/2005/8/layout/process3"/>
    <dgm:cxn modelId="{0C20EB34-3C8E-4C92-B754-CCCC4488B946}" type="presOf" srcId="{5A7DE7E0-5807-468A-89C0-34E8DC8480BB}" destId="{BFF5701E-B1EC-42A9-836C-EF703062127C}" srcOrd="0" destOrd="0" presId="urn:microsoft.com/office/officeart/2005/8/layout/process3"/>
    <dgm:cxn modelId="{6E2D8E38-225A-418E-8A21-BC34602EF8EB}" type="presOf" srcId="{F19878CE-C968-45AC-9B1B-1A38EF291DA9}" destId="{FCF16DF8-A3CD-41CC-9D57-7188D8784115}" srcOrd="1" destOrd="0" presId="urn:microsoft.com/office/officeart/2005/8/layout/process3"/>
    <dgm:cxn modelId="{6B9B183D-13D7-4CCA-816F-E7E4B61C1C4C}" type="presOf" srcId="{3311B007-3289-43D8-B2BF-CA5D7CEDFF49}" destId="{2B1617F0-85F6-49EE-BC4D-827E5906FE20}" srcOrd="0" destOrd="2" presId="urn:microsoft.com/office/officeart/2005/8/layout/process3"/>
    <dgm:cxn modelId="{7EE90A40-D222-4C39-A227-52C67F9674BD}" type="presOf" srcId="{27CDB134-6AC4-475F-AF8B-A0F74995FD96}" destId="{659AF5E0-3AAC-4D0A-80FC-496AE043EE84}" srcOrd="0" destOrd="0" presId="urn:microsoft.com/office/officeart/2005/8/layout/process3"/>
    <dgm:cxn modelId="{35E69E5E-A749-4C2C-88E0-DA2E419F02E5}" srcId="{5AF4B573-88CD-4515-A39C-CE79D1A92680}" destId="{705429D0-5101-4958-95AB-E9F679EB5180}" srcOrd="0" destOrd="0" parTransId="{829A5872-00A4-47A6-A9D7-2894662A486F}" sibTransId="{7D124ACB-B114-40C4-BB1D-8BEB0F871628}"/>
    <dgm:cxn modelId="{BE0E6F49-EFAA-411F-8566-E5B8D99864D8}" type="presOf" srcId="{951B699A-FF00-46E0-9E5E-21C5287C5E27}" destId="{BFF5701E-B1EC-42A9-836C-EF703062127C}" srcOrd="0" destOrd="2" presId="urn:microsoft.com/office/officeart/2005/8/layout/process3"/>
    <dgm:cxn modelId="{3FBA7351-9406-4881-97D4-9BC3FF9BE122}" type="presOf" srcId="{5AF4B573-88CD-4515-A39C-CE79D1A92680}" destId="{533C0B6D-2216-4918-8B90-4F5F3AF474CA}" srcOrd="1" destOrd="0" presId="urn:microsoft.com/office/officeart/2005/8/layout/process3"/>
    <dgm:cxn modelId="{46AB7874-3BDA-4380-95A3-3331887CD394}" type="presOf" srcId="{F424EFB4-E133-4A89-B996-66D3A13F1CC5}" destId="{2B1617F0-85F6-49EE-BC4D-827E5906FE20}" srcOrd="0" destOrd="1" presId="urn:microsoft.com/office/officeart/2005/8/layout/process3"/>
    <dgm:cxn modelId="{8C00C474-DA10-41E3-9A1F-094DFB8A0738}" type="presOf" srcId="{ACCC5A22-497F-48C5-BDAE-47EF2104E3B4}" destId="{9F870E77-0A01-40DE-B2E0-21E732E437FE}" srcOrd="0" destOrd="0" presId="urn:microsoft.com/office/officeart/2005/8/layout/process3"/>
    <dgm:cxn modelId="{755F3955-8123-49D6-A460-CC6FEC057491}" srcId="{5AF4B573-88CD-4515-A39C-CE79D1A92680}" destId="{3311B007-3289-43D8-B2BF-CA5D7CEDFF49}" srcOrd="2" destOrd="0" parTransId="{3296CE6E-FAB1-4969-B362-F8F9516A59D0}" sibTransId="{37A84574-BA33-442A-A5E7-824C459BD49A}"/>
    <dgm:cxn modelId="{1D78A357-E2D1-4406-91D4-1E9FE20E7662}" srcId="{E397DF40-0259-4D87-B91F-DEB0CADB6DBA}" destId="{5A7DE7E0-5807-468A-89C0-34E8DC8480BB}" srcOrd="0" destOrd="0" parTransId="{4840463C-39F3-4654-A829-C8A33A4B1ACC}" sibTransId="{D7480585-6428-4D7F-A248-E32A58E03072}"/>
    <dgm:cxn modelId="{F4A9D779-8001-4CEB-A2CC-5FDF18D77DDE}" type="presOf" srcId="{E397DF40-0259-4D87-B91F-DEB0CADB6DBA}" destId="{4CA352E7-1F03-4001-B122-EE1202B15DF4}" srcOrd="1" destOrd="0" presId="urn:microsoft.com/office/officeart/2005/8/layout/process3"/>
    <dgm:cxn modelId="{FB0CF27D-D123-4C31-8AAC-55951E2D8915}" srcId="{008148BF-27EF-43AB-9111-5D3E95590BDE}" destId="{27CDB134-6AC4-475F-AF8B-A0F74995FD96}" srcOrd="0" destOrd="0" parTransId="{E2CD887F-64EC-4FF1-8D0F-AC2B2C563BE6}" sibTransId="{95A7DADE-8623-4F56-9A3F-67D72B65A8A2}"/>
    <dgm:cxn modelId="{63CA2B96-EFA6-4BB4-9C81-2473F72A3F83}" srcId="{5AF4B573-88CD-4515-A39C-CE79D1A92680}" destId="{F424EFB4-E133-4A89-B996-66D3A13F1CC5}" srcOrd="1" destOrd="0" parTransId="{36F3D804-6930-4378-AFE1-A8AB38D22CB9}" sibTransId="{697065E1-5EC6-4C02-AD2D-686D3C8CF235}"/>
    <dgm:cxn modelId="{7069629B-A917-4477-9560-5DE0E6000DEB}" type="presOf" srcId="{4903ADAF-4944-442B-AD10-D7AB816EB564}" destId="{BFF5701E-B1EC-42A9-836C-EF703062127C}" srcOrd="0" destOrd="1" presId="urn:microsoft.com/office/officeart/2005/8/layout/process3"/>
    <dgm:cxn modelId="{45CAE4B9-1DA3-4C81-8101-E1429E809770}" srcId="{ACCC5A22-497F-48C5-BDAE-47EF2104E3B4}" destId="{008148BF-27EF-43AB-9111-5D3E95590BDE}" srcOrd="0" destOrd="0" parTransId="{298563F2-961A-4FFC-BC1D-A1AE5BE12E86}" sibTransId="{F19878CE-C968-45AC-9B1B-1A38EF291DA9}"/>
    <dgm:cxn modelId="{AA182AC6-A8D2-4AAA-8AF8-5D4B61F529FE}" srcId="{E397DF40-0259-4D87-B91F-DEB0CADB6DBA}" destId="{951B699A-FF00-46E0-9E5E-21C5287C5E27}" srcOrd="2" destOrd="0" parTransId="{8B26D3BC-7F6A-49A1-B6F1-DDC7C8E3F88B}" sibTransId="{88C28AC2-6518-4A90-A2C3-1AC1A52698FC}"/>
    <dgm:cxn modelId="{B44755C6-67B8-473E-8081-DF2EC15560C2}" srcId="{ACCC5A22-497F-48C5-BDAE-47EF2104E3B4}" destId="{E397DF40-0259-4D87-B91F-DEB0CADB6DBA}" srcOrd="2" destOrd="0" parTransId="{B5D3DFEB-CBC7-432A-945B-B7E9B3E360B6}" sibTransId="{B1059D16-55BD-44D0-8366-3935A2EE959F}"/>
    <dgm:cxn modelId="{B00AFACE-7ED6-4E84-B380-5653BBC2FB65}" type="presOf" srcId="{5AF4B573-88CD-4515-A39C-CE79D1A92680}" destId="{67E82799-BB17-4D66-9451-2645E5071AA3}" srcOrd="0" destOrd="0" presId="urn:microsoft.com/office/officeart/2005/8/layout/process3"/>
    <dgm:cxn modelId="{2D28F7CF-5C30-4239-90E9-536E875A21F1}" srcId="{E397DF40-0259-4D87-B91F-DEB0CADB6DBA}" destId="{4903ADAF-4944-442B-AD10-D7AB816EB564}" srcOrd="1" destOrd="0" parTransId="{2293311D-C0D3-4D9F-B08C-1D495FEA438F}" sibTransId="{40452AFA-AD58-45C3-A306-B3A6EE2028A0}"/>
    <dgm:cxn modelId="{F425D2D3-61C8-4780-AC17-E9CC4FDA2952}" type="presOf" srcId="{F19878CE-C968-45AC-9B1B-1A38EF291DA9}" destId="{4F18E9F3-37BC-46F1-AEC7-5F6ABA9EF017}" srcOrd="0" destOrd="0" presId="urn:microsoft.com/office/officeart/2005/8/layout/process3"/>
    <dgm:cxn modelId="{48E258DB-3BBB-43B8-972B-07CCCAF0B9F3}" type="presOf" srcId="{008148BF-27EF-43AB-9111-5D3E95590BDE}" destId="{7DE0660F-F29C-4ED9-9403-94BC64BCC17B}" srcOrd="1" destOrd="0" presId="urn:microsoft.com/office/officeart/2005/8/layout/process3"/>
    <dgm:cxn modelId="{EE74D5DB-2C23-4223-A8E1-0BFA83ABB3DD}" type="presOf" srcId="{008148BF-27EF-43AB-9111-5D3E95590BDE}" destId="{02C48205-51CD-41C1-A225-8A521B959D00}" srcOrd="0" destOrd="0" presId="urn:microsoft.com/office/officeart/2005/8/layout/process3"/>
    <dgm:cxn modelId="{8706D0DE-69A8-4BCD-B653-9888483C1300}" type="presOf" srcId="{705429D0-5101-4958-95AB-E9F679EB5180}" destId="{2B1617F0-85F6-49EE-BC4D-827E5906FE20}" srcOrd="0" destOrd="0" presId="urn:microsoft.com/office/officeart/2005/8/layout/process3"/>
    <dgm:cxn modelId="{9D64753C-1112-4167-9E46-C005D136CC3A}" type="presParOf" srcId="{9F870E77-0A01-40DE-B2E0-21E732E437FE}" destId="{CFE8945A-9D8F-4E0F-AE53-DDC4D5741664}" srcOrd="0" destOrd="0" presId="urn:microsoft.com/office/officeart/2005/8/layout/process3"/>
    <dgm:cxn modelId="{02C43356-F700-4697-B0D9-F1FC0E4F75E7}" type="presParOf" srcId="{CFE8945A-9D8F-4E0F-AE53-DDC4D5741664}" destId="{02C48205-51CD-41C1-A225-8A521B959D00}" srcOrd="0" destOrd="0" presId="urn:microsoft.com/office/officeart/2005/8/layout/process3"/>
    <dgm:cxn modelId="{93B75792-75C1-499D-B519-B4C96BBEADBF}" type="presParOf" srcId="{CFE8945A-9D8F-4E0F-AE53-DDC4D5741664}" destId="{7DE0660F-F29C-4ED9-9403-94BC64BCC17B}" srcOrd="1" destOrd="0" presId="urn:microsoft.com/office/officeart/2005/8/layout/process3"/>
    <dgm:cxn modelId="{F0AF4897-7D32-4033-A086-076FF63116A2}" type="presParOf" srcId="{CFE8945A-9D8F-4E0F-AE53-DDC4D5741664}" destId="{659AF5E0-3AAC-4D0A-80FC-496AE043EE84}" srcOrd="2" destOrd="0" presId="urn:microsoft.com/office/officeart/2005/8/layout/process3"/>
    <dgm:cxn modelId="{09138C35-48B6-444B-9128-DFDB41574D43}" type="presParOf" srcId="{9F870E77-0A01-40DE-B2E0-21E732E437FE}" destId="{4F18E9F3-37BC-46F1-AEC7-5F6ABA9EF017}" srcOrd="1" destOrd="0" presId="urn:microsoft.com/office/officeart/2005/8/layout/process3"/>
    <dgm:cxn modelId="{231B3D5B-89ED-4098-911D-AE21BA0B6ED5}" type="presParOf" srcId="{4F18E9F3-37BC-46F1-AEC7-5F6ABA9EF017}" destId="{FCF16DF8-A3CD-41CC-9D57-7188D8784115}" srcOrd="0" destOrd="0" presId="urn:microsoft.com/office/officeart/2005/8/layout/process3"/>
    <dgm:cxn modelId="{84A8DACE-113A-43D1-B239-DFB9C21DF0F2}" type="presParOf" srcId="{9F870E77-0A01-40DE-B2E0-21E732E437FE}" destId="{6DA8BAF1-17F5-4383-828B-5715F76EB114}" srcOrd="2" destOrd="0" presId="urn:microsoft.com/office/officeart/2005/8/layout/process3"/>
    <dgm:cxn modelId="{E649575F-90B2-4890-8032-6E7FB1991BFC}" type="presParOf" srcId="{6DA8BAF1-17F5-4383-828B-5715F76EB114}" destId="{67E82799-BB17-4D66-9451-2645E5071AA3}" srcOrd="0" destOrd="0" presId="urn:microsoft.com/office/officeart/2005/8/layout/process3"/>
    <dgm:cxn modelId="{A15562F6-032A-4874-83D5-F8B058E88F5E}" type="presParOf" srcId="{6DA8BAF1-17F5-4383-828B-5715F76EB114}" destId="{533C0B6D-2216-4918-8B90-4F5F3AF474CA}" srcOrd="1" destOrd="0" presId="urn:microsoft.com/office/officeart/2005/8/layout/process3"/>
    <dgm:cxn modelId="{FA709B8A-2759-460B-872F-E3A5B862C13A}" type="presParOf" srcId="{6DA8BAF1-17F5-4383-828B-5715F76EB114}" destId="{2B1617F0-85F6-49EE-BC4D-827E5906FE20}" srcOrd="2" destOrd="0" presId="urn:microsoft.com/office/officeart/2005/8/layout/process3"/>
    <dgm:cxn modelId="{F3ECB4F7-90DD-40A2-9708-9EFACB23C68E}" type="presParOf" srcId="{9F870E77-0A01-40DE-B2E0-21E732E437FE}" destId="{57B158D3-1948-4FFB-8F05-CB4E2215EB14}" srcOrd="3" destOrd="0" presId="urn:microsoft.com/office/officeart/2005/8/layout/process3"/>
    <dgm:cxn modelId="{72694881-8E12-4247-AC02-835DAF6DB293}" type="presParOf" srcId="{57B158D3-1948-4FFB-8F05-CB4E2215EB14}" destId="{2AAC094C-767B-467F-B332-BB8C7D1E22B1}" srcOrd="0" destOrd="0" presId="urn:microsoft.com/office/officeart/2005/8/layout/process3"/>
    <dgm:cxn modelId="{AFC8E725-B6FB-4F41-A169-AC7FF0C852E7}" type="presParOf" srcId="{9F870E77-0A01-40DE-B2E0-21E732E437FE}" destId="{BCB83275-0E7E-4A3B-AD35-AD279494D03F}" srcOrd="4" destOrd="0" presId="urn:microsoft.com/office/officeart/2005/8/layout/process3"/>
    <dgm:cxn modelId="{3835502E-E94C-45A1-87CE-4BC7AAE13CDA}" type="presParOf" srcId="{BCB83275-0E7E-4A3B-AD35-AD279494D03F}" destId="{140F04D9-41B2-4E6C-8AA1-ECE625722489}" srcOrd="0" destOrd="0" presId="urn:microsoft.com/office/officeart/2005/8/layout/process3"/>
    <dgm:cxn modelId="{1A936C01-E6C2-4866-AFFE-426998D15C5F}" type="presParOf" srcId="{BCB83275-0E7E-4A3B-AD35-AD279494D03F}" destId="{4CA352E7-1F03-4001-B122-EE1202B15DF4}" srcOrd="1" destOrd="0" presId="urn:microsoft.com/office/officeart/2005/8/layout/process3"/>
    <dgm:cxn modelId="{F4F6D54A-BA93-4551-8150-6FD76CB1B628}" type="presParOf" srcId="{BCB83275-0E7E-4A3B-AD35-AD279494D03F}" destId="{BFF5701E-B1EC-42A9-836C-EF703062127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A272C-C45A-4508-A35F-DBA0EEA0F005}">
      <dsp:nvSpPr>
        <dsp:cNvPr id="0" name=""/>
        <dsp:cNvSpPr/>
      </dsp:nvSpPr>
      <dsp:spPr>
        <a:xfrm>
          <a:off x="3495754" y="1442417"/>
          <a:ext cx="2417026" cy="241702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Comisión de vivienda y Desarrollo Urbano - FIIC</a:t>
          </a:r>
        </a:p>
      </dsp:txBody>
      <dsp:txXfrm>
        <a:off x="3981684" y="2008594"/>
        <a:ext cx="1445166" cy="1242401"/>
      </dsp:txXfrm>
    </dsp:sp>
    <dsp:sp modelId="{771E7600-5CBD-4758-9839-825B76B02A3B}">
      <dsp:nvSpPr>
        <dsp:cNvPr id="0" name=""/>
        <dsp:cNvSpPr/>
      </dsp:nvSpPr>
      <dsp:spPr>
        <a:xfrm>
          <a:off x="1334117" y="226594"/>
          <a:ext cx="2651890" cy="255654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/>
            <a:t>Grupo de Vivienda - CICA</a:t>
          </a:r>
        </a:p>
      </dsp:txBody>
      <dsp:txXfrm>
        <a:off x="1991594" y="874102"/>
        <a:ext cx="1336936" cy="1261529"/>
      </dsp:txXfrm>
    </dsp:sp>
    <dsp:sp modelId="{3D92E55F-26A3-47BB-9190-0038BCE04238}">
      <dsp:nvSpPr>
        <dsp:cNvPr id="0" name=""/>
        <dsp:cNvSpPr/>
      </dsp:nvSpPr>
      <dsp:spPr>
        <a:xfrm>
          <a:off x="3900000" y="1091575"/>
          <a:ext cx="2972942" cy="2972942"/>
        </a:xfrm>
        <a:prstGeom prst="circularArrow">
          <a:avLst>
            <a:gd name="adj1" fmla="val 4878"/>
            <a:gd name="adj2" fmla="val 312630"/>
            <a:gd name="adj3" fmla="val 3158085"/>
            <a:gd name="adj4" fmla="val 1520045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6DE99-BDE8-48E0-9EC7-B0B8F96D53A5}">
      <dsp:nvSpPr>
        <dsp:cNvPr id="0" name=""/>
        <dsp:cNvSpPr/>
      </dsp:nvSpPr>
      <dsp:spPr>
        <a:xfrm>
          <a:off x="924712" y="102175"/>
          <a:ext cx="2247834" cy="22478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0660F-F29C-4ED9-9403-94BC64BCC17B}">
      <dsp:nvSpPr>
        <dsp:cNvPr id="0" name=""/>
        <dsp:cNvSpPr/>
      </dsp:nvSpPr>
      <dsp:spPr>
        <a:xfrm>
          <a:off x="0" y="1194089"/>
          <a:ext cx="2030591" cy="1174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Mayo 2023</a:t>
          </a:r>
        </a:p>
      </dsp:txBody>
      <dsp:txXfrm>
        <a:off x="0" y="1194089"/>
        <a:ext cx="2030591" cy="782707"/>
      </dsp:txXfrm>
    </dsp:sp>
    <dsp:sp modelId="{659AF5E0-3AAC-4D0A-80FC-496AE043EE84}">
      <dsp:nvSpPr>
        <dsp:cNvPr id="0" name=""/>
        <dsp:cNvSpPr/>
      </dsp:nvSpPr>
      <dsp:spPr>
        <a:xfrm>
          <a:off x="234514" y="2003812"/>
          <a:ext cx="2305899" cy="21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Aprobación del proyecto por Asamblea FIIC </a:t>
          </a:r>
        </a:p>
      </dsp:txBody>
      <dsp:txXfrm>
        <a:off x="298767" y="2068065"/>
        <a:ext cx="2177393" cy="2065244"/>
      </dsp:txXfrm>
    </dsp:sp>
    <dsp:sp modelId="{4F18E9F3-37BC-46F1-AEC7-5F6ABA9EF017}">
      <dsp:nvSpPr>
        <dsp:cNvPr id="0" name=""/>
        <dsp:cNvSpPr/>
      </dsp:nvSpPr>
      <dsp:spPr>
        <a:xfrm rot="27317">
          <a:off x="2372860" y="1346334"/>
          <a:ext cx="725656" cy="505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2372862" y="1446843"/>
        <a:ext cx="573989" cy="303334"/>
      </dsp:txXfrm>
    </dsp:sp>
    <dsp:sp modelId="{533C0B6D-2216-4918-8B90-4F5F3AF474CA}">
      <dsp:nvSpPr>
        <dsp:cNvPr id="0" name=""/>
        <dsp:cNvSpPr/>
      </dsp:nvSpPr>
      <dsp:spPr>
        <a:xfrm>
          <a:off x="3399712" y="1221104"/>
          <a:ext cx="2030591" cy="1174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Junio – diciembre2023</a:t>
          </a:r>
        </a:p>
      </dsp:txBody>
      <dsp:txXfrm>
        <a:off x="3399712" y="1221104"/>
        <a:ext cx="2030591" cy="782707"/>
      </dsp:txXfrm>
    </dsp:sp>
    <dsp:sp modelId="{2B1617F0-85F6-49EE-BC4D-827E5906FE20}">
      <dsp:nvSpPr>
        <dsp:cNvPr id="0" name=""/>
        <dsp:cNvSpPr/>
      </dsp:nvSpPr>
      <dsp:spPr>
        <a:xfrm>
          <a:off x="3608445" y="2003812"/>
          <a:ext cx="2389864" cy="21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Revisión bibliográfica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Recolección información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Análisis de datos</a:t>
          </a:r>
        </a:p>
      </dsp:txBody>
      <dsp:txXfrm>
        <a:off x="3672698" y="2068065"/>
        <a:ext cx="2261358" cy="2065244"/>
      </dsp:txXfrm>
    </dsp:sp>
    <dsp:sp modelId="{57B158D3-1948-4FFB-8F05-CB4E2215EB14}">
      <dsp:nvSpPr>
        <dsp:cNvPr id="0" name=""/>
        <dsp:cNvSpPr/>
      </dsp:nvSpPr>
      <dsp:spPr>
        <a:xfrm>
          <a:off x="5783043" y="1359679"/>
          <a:ext cx="747807" cy="5055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600" kern="1200"/>
        </a:p>
      </dsp:txBody>
      <dsp:txXfrm>
        <a:off x="5783043" y="1460791"/>
        <a:ext cx="596140" cy="303334"/>
      </dsp:txXfrm>
    </dsp:sp>
    <dsp:sp modelId="{4CA352E7-1F03-4001-B122-EE1202B15DF4}">
      <dsp:nvSpPr>
        <dsp:cNvPr id="0" name=""/>
        <dsp:cNvSpPr/>
      </dsp:nvSpPr>
      <dsp:spPr>
        <a:xfrm>
          <a:off x="6841262" y="1221104"/>
          <a:ext cx="2030591" cy="1174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/>
            <a:t>Enero – abril 2024</a:t>
          </a:r>
        </a:p>
      </dsp:txBody>
      <dsp:txXfrm>
        <a:off x="6841262" y="1221104"/>
        <a:ext cx="2030591" cy="782707"/>
      </dsp:txXfrm>
    </dsp:sp>
    <dsp:sp modelId="{BFF5701E-B1EC-42A9-836C-EF703062127C}">
      <dsp:nvSpPr>
        <dsp:cNvPr id="0" name=""/>
        <dsp:cNvSpPr/>
      </dsp:nvSpPr>
      <dsp:spPr>
        <a:xfrm>
          <a:off x="7055772" y="1971147"/>
          <a:ext cx="2433664" cy="2193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Elaboración documento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Socialización con cámaras FIIC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000" kern="1200" dirty="0"/>
            <a:t>Publicación</a:t>
          </a:r>
        </a:p>
      </dsp:txBody>
      <dsp:txXfrm>
        <a:off x="7120025" y="2035400"/>
        <a:ext cx="2305158" cy="206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73164-C9AF-4452-BE22-AD65B4D0B71E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AE61D-BDC8-4A6F-A581-C624F926C1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23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1f45587f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1f45587f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Qué propone Edge? Metas de reducción de meta de gases efecto invernadero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881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61f45587f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61f45587f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91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f4558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f45587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66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71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538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979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f45587f5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1f45587f5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57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DBAE23-1E7D-1336-B309-5E5A567E2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BB42B1-D1EC-DC05-D655-6D1280725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1A2776-6CBF-359D-B0F2-873D85F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03636-0E58-50C0-3671-FE0951A9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F9E34-3488-407D-E5E8-8BE53B936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1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C8C9A-B6A7-8B9A-E5E8-C8548C5A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DE7E7-C969-B0FE-78BC-CEE8F7882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7210AE-FE9F-C00C-5881-D1698BFA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52103-6011-1AEF-9746-CA74EB6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3D7382-99A4-3585-0E7F-2F4F4E944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92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799F71-A949-0AFD-09AA-815B4C087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D0DD6F-3C48-9A11-F605-20FE4DC25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62E8B2-99C9-7476-34BA-590AE8F7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2E4C7E-AE0A-F261-3E2F-01AF4DC33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8282F-A89E-5845-CA85-3D98EE02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683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7960333" y="351402"/>
            <a:ext cx="4469203" cy="6261775"/>
            <a:chOff x="5913100" y="263551"/>
            <a:chExt cx="3351902" cy="4696331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4779863" y="1396789"/>
              <a:ext cx="4694800" cy="2428325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31402" y="265183"/>
              <a:ext cx="2133600" cy="469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33852" y="651200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494252" y="120459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74533" y="924300"/>
            <a:ext cx="154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3033852" y="2037133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3400652" y="2588011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7274533" y="2354601"/>
            <a:ext cx="154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33852" y="4834812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7274533" y="3716481"/>
            <a:ext cx="154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3033852" y="3449876"/>
            <a:ext cx="3002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7274533" y="5078333"/>
            <a:ext cx="154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64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3494252" y="5384943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3400652" y="3999303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813969" y="495660"/>
            <a:ext cx="3411200" cy="12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34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D1EDD-2741-08E6-720E-FFC8BFF8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30B5B-F706-773C-948E-EA99DF464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7205A-3FB3-6587-2CF4-C394404A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CCD53-BD10-DCFF-0927-E4541516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93782-D327-2B2F-B567-7DC7FEB31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85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76BE8-F4FF-EE91-C4D5-851FA0D8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A19E92-A4D1-EC5D-B726-0295B2BC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2BB4A-F6DB-396E-BF74-053F0C259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B27D56-F3A2-036F-4136-AA59135D7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A9455-C81F-FDDA-0E2B-92007DFA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882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8E72A-EA28-F47C-D7CB-303EB45A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1DEBBB-74B4-155F-42A0-82470BB38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C085C-6F4E-23C0-BF16-49852B837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26AD3E-FE92-535F-55D5-7C9DDB70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7813FB-D5A7-5AAF-622C-B5C37352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8ECF1-3D1A-6223-C694-3BDC2E26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722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07464-B4CA-DF01-89E0-2D34FB34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D52195-818E-3769-6BCC-845BB81D2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35C0FB-73E5-80AC-8C67-1843E4B9A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96B8D1-416D-D95E-7007-46E84184B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EF36A8-9940-5BFC-F3A2-4188BD8C7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A922BC3-0833-FB14-362D-E83A468E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DEE97E8-44FD-F77C-4C68-02368A40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A23578-63C3-1353-5124-B79F376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31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41050-E406-ADBC-0F8C-02FC886A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65774D-6B81-A226-F1C3-B3B0A0C0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AE458-6CF0-A46B-09C7-7D6EBDD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EC8E5E-B714-C44E-5472-0B8B1D45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53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EBAFD3-0961-456D-15AB-9EB2B8314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E2F645-3E10-5014-63A4-BACD259E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26913B-DF65-E068-C0FC-789D0808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263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D8BBC-0424-D081-40AC-7D48345A0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16169-841E-A5C3-90CE-64C45642F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5D796-7795-DCD7-310A-3E81C6CE9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0F46DF-861A-E1E8-3264-29DD1C3C7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ACE2-C295-443E-BB95-465FBDAF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F25A5A-8635-0A97-0676-7AE6AEF8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73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DB69C-ABB0-E7AB-9C74-3C8270730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3D7E64-ADC3-D016-B0A9-93C609C0E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4C0055-21DB-2137-EDCD-1551D8E34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FD5CCE-C92A-25A0-85E4-DA7BDE31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334A6-00C5-26AC-3C38-443CE1D4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FCDE9-71E2-218F-6C94-B6593173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641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ED98F6-B5B6-7F9D-D125-6297C63DA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B0148F-7504-FB5F-601D-DB455F1D9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AFBFA6-6360-1FA3-2FAB-4C6C754C6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D77C-6701-4705-8C4B-D1A64B9B3053}" type="datetimeFigureOut">
              <a:rPr lang="es-CO" smtClean="0"/>
              <a:t>12/09/2023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0486E0-BBCA-5EBB-7DBA-8AD9F5455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7095CB-5446-7511-6698-0FFF24394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35AA-88D6-4477-9C4B-CE5818D43B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022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congresocamacol.com/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F5FB321-090B-F145-8885-08A45EFC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B8CB89-CD00-2120-C30D-DDCB18A62151}"/>
              </a:ext>
            </a:extLst>
          </p:cNvPr>
          <p:cNvSpPr/>
          <p:nvPr/>
        </p:nvSpPr>
        <p:spPr>
          <a:xfrm>
            <a:off x="0" y="1645920"/>
            <a:ext cx="8938260" cy="2903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96103C-045A-753D-E336-9D29213B34B1}"/>
              </a:ext>
            </a:extLst>
          </p:cNvPr>
          <p:cNvSpPr txBox="1">
            <a:spLocks/>
          </p:cNvSpPr>
          <p:nvPr/>
        </p:nvSpPr>
        <p:spPr>
          <a:xfrm>
            <a:off x="480479" y="2594608"/>
            <a:ext cx="7977301" cy="1234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Informe de gestión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2A3F85"/>
                </a:solidFill>
                <a:latin typeface="Dosis" pitchFamily="2" charset="0"/>
              </a:rPr>
              <a:t>Comisión de vivienda y desarrollo urbano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2A3F85"/>
              </a:solidFill>
              <a:effectLst/>
              <a:uLnTx/>
              <a:uFillTx/>
              <a:latin typeface="Dosis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2A3F85"/>
                </a:solidFill>
                <a:latin typeface="Dosis" pitchFamily="2" charset="0"/>
              </a:rPr>
              <a:t>Cámara Colombiana de la 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CAMACOL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76F0AFA-880D-5FC2-D883-16F29054C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8895"/>
          <a:stretch/>
        </p:blipFill>
        <p:spPr>
          <a:xfrm>
            <a:off x="-154887" y="6553386"/>
            <a:ext cx="12374880" cy="301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A1FE6D-F43B-7219-8C5F-6AE0CF3281F4}"/>
              </a:ext>
            </a:extLst>
          </p:cNvPr>
          <p:cNvSpPr txBox="1"/>
          <p:nvPr/>
        </p:nvSpPr>
        <p:spPr>
          <a:xfrm>
            <a:off x="354556" y="5564438"/>
            <a:ext cx="4216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Rio de Janeiro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Septiembre de 2023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5F62E442-5B2F-4B07-F766-6166C28FB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8173" y="4701783"/>
            <a:ext cx="2819271" cy="14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F6948F30-BE2F-3F73-4CEC-E5526D1F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82" y="2089605"/>
            <a:ext cx="4641203" cy="4657749"/>
          </a:xfrm>
          <a:prstGeom prst="rect">
            <a:avLst/>
          </a:prstGeom>
        </p:spPr>
      </p:pic>
      <p:sp>
        <p:nvSpPr>
          <p:cNvPr id="606" name="CuadroTexto 605">
            <a:extLst>
              <a:ext uri="{FF2B5EF4-FFF2-40B4-BE49-F238E27FC236}">
                <a16:creationId xmlns:a16="http://schemas.microsoft.com/office/drawing/2014/main" id="{AD481281-38A1-DB71-673B-5C71A0E22EAE}"/>
              </a:ext>
            </a:extLst>
          </p:cNvPr>
          <p:cNvSpPr txBox="1"/>
          <p:nvPr/>
        </p:nvSpPr>
        <p:spPr>
          <a:xfrm>
            <a:off x="1662539" y="213977"/>
            <a:ext cx="886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Transición demográfica</a:t>
            </a:r>
            <a:endParaRPr kumimoji="0" lang="es-CO" sz="2800" b="1" i="0" u="sng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29" name="CuadroTexto 628">
            <a:extLst>
              <a:ext uri="{FF2B5EF4-FFF2-40B4-BE49-F238E27FC236}">
                <a16:creationId xmlns:a16="http://schemas.microsoft.com/office/drawing/2014/main" id="{6135D382-6F75-C67D-EEE5-03620DEABCF2}"/>
              </a:ext>
            </a:extLst>
          </p:cNvPr>
          <p:cNvSpPr txBox="1"/>
          <p:nvPr/>
        </p:nvSpPr>
        <p:spPr>
          <a:xfrm>
            <a:off x="247388" y="6584851"/>
            <a:ext cx="7123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</a:t>
            </a:r>
            <a:r>
              <a:rPr lang="en-US" sz="900">
                <a:solidFill>
                  <a:prstClr val="black"/>
                </a:solidFill>
                <a:latin typeface="Calibri" panose="020F0502020204030204"/>
              </a:rPr>
              <a:t> Banco Mundial.</a:t>
            </a:r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Google Shape;211;p34">
            <a:extLst>
              <a:ext uri="{FF2B5EF4-FFF2-40B4-BE49-F238E27FC236}">
                <a16:creationId xmlns:a16="http://schemas.microsoft.com/office/drawing/2014/main" id="{DE01D21C-1B66-9EDA-A7D3-120C13DF459B}"/>
              </a:ext>
            </a:extLst>
          </p:cNvPr>
          <p:cNvCxnSpPr>
            <a:cxnSpLocks/>
          </p:cNvCxnSpPr>
          <p:nvPr/>
        </p:nvCxnSpPr>
        <p:spPr>
          <a:xfrm>
            <a:off x="7981735" y="1932069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8EA51-138E-FD27-9AA9-9282584BAB23}"/>
              </a:ext>
            </a:extLst>
          </p:cNvPr>
          <p:cNvSpPr txBox="1"/>
          <p:nvPr/>
        </p:nvSpPr>
        <p:spPr>
          <a:xfrm>
            <a:off x="8648367" y="1095510"/>
            <a:ext cx="299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>
                <a:solidFill>
                  <a:srgbClr val="A9D18E"/>
                </a:solidFill>
                <a:latin typeface="Dosis" pitchFamily="2" charset="0"/>
              </a:rPr>
              <a:t>Cambios demográficos y política de vivienda</a:t>
            </a:r>
            <a:endParaRPr lang="es-CO" sz="2400" b="1">
              <a:solidFill>
                <a:srgbClr val="A9D18E"/>
              </a:solidFill>
              <a:latin typeface="Dosis" pitchFamily="2" charset="0"/>
            </a:endParaRPr>
          </a:p>
        </p:txBody>
      </p:sp>
      <p:sp>
        <p:nvSpPr>
          <p:cNvPr id="9" name="Google Shape;777;p46">
            <a:extLst>
              <a:ext uri="{FF2B5EF4-FFF2-40B4-BE49-F238E27FC236}">
                <a16:creationId xmlns:a16="http://schemas.microsoft.com/office/drawing/2014/main" id="{5331ECA3-18AB-7D99-1DB4-B4DCCDA8B15D}"/>
              </a:ext>
            </a:extLst>
          </p:cNvPr>
          <p:cNvSpPr txBox="1"/>
          <p:nvPr/>
        </p:nvSpPr>
        <p:spPr>
          <a:xfrm>
            <a:off x="7543802" y="1926507"/>
            <a:ext cx="5072712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4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Exposición de Karen Ortega</a:t>
            </a:r>
          </a:p>
          <a:p>
            <a:pPr algn="ctr"/>
            <a:r>
              <a:rPr lang="es-ES" sz="14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del </a:t>
            </a:r>
            <a:r>
              <a:rPr lang="en-US" sz="14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Centro de </a:t>
            </a:r>
            <a:r>
              <a:rPr lang="en-US" sz="1400" b="1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Estudios</a:t>
            </a:r>
            <a:r>
              <a:rPr lang="en-US" sz="14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400" b="1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demográficos</a:t>
            </a:r>
            <a:r>
              <a:rPr lang="en-US" sz="1400" b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de Barcelona</a:t>
            </a:r>
          </a:p>
          <a:p>
            <a:pPr algn="ctr"/>
            <a:endParaRPr lang="es-ES" sz="1400" b="1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201;p34">
            <a:extLst>
              <a:ext uri="{FF2B5EF4-FFF2-40B4-BE49-F238E27FC236}">
                <a16:creationId xmlns:a16="http://schemas.microsoft.com/office/drawing/2014/main" id="{D9C48104-453F-9F64-FFFF-05BA7B252A27}"/>
              </a:ext>
            </a:extLst>
          </p:cNvPr>
          <p:cNvSpPr txBox="1"/>
          <p:nvPr/>
        </p:nvSpPr>
        <p:spPr>
          <a:xfrm>
            <a:off x="8055063" y="2418365"/>
            <a:ext cx="4129942" cy="220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La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política pública de vivienda 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debe ser desarrollada junto con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la política migratoria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, ya que se esperan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altas movilizaciones demográficas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 como consecuencia de la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globalización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Regular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 y establecer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políticas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 con las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nuevas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tendencias de negocio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, como los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Airbnb’s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 y demás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modalidades habitacionales 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del </a:t>
            </a:r>
            <a:r>
              <a:rPr lang="es-CO" sz="1400" b="1">
                <a:latin typeface="Open Sans Light"/>
                <a:ea typeface="Open Sans Light"/>
                <a:cs typeface="Open Sans Light"/>
                <a:sym typeface="Open Sans Light"/>
              </a:rPr>
              <a:t>siglo XXI</a:t>
            </a:r>
            <a:r>
              <a:rPr lang="es-CO" sz="1400"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4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sz="1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" name="Google Shape;211;p34">
            <a:extLst>
              <a:ext uri="{FF2B5EF4-FFF2-40B4-BE49-F238E27FC236}">
                <a16:creationId xmlns:a16="http://schemas.microsoft.com/office/drawing/2014/main" id="{11D50FFA-E397-AB2C-B128-68A12899F47A}"/>
              </a:ext>
            </a:extLst>
          </p:cNvPr>
          <p:cNvCxnSpPr>
            <a:cxnSpLocks/>
          </p:cNvCxnSpPr>
          <p:nvPr/>
        </p:nvCxnSpPr>
        <p:spPr>
          <a:xfrm flipH="1">
            <a:off x="9221631" y="4552967"/>
            <a:ext cx="19673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5" name="Google Shape;211;p34">
            <a:extLst>
              <a:ext uri="{FF2B5EF4-FFF2-40B4-BE49-F238E27FC236}">
                <a16:creationId xmlns:a16="http://schemas.microsoft.com/office/drawing/2014/main" id="{34D790F6-A912-2261-7DDB-687FCFB6AE64}"/>
              </a:ext>
            </a:extLst>
          </p:cNvPr>
          <p:cNvCxnSpPr>
            <a:cxnSpLocks/>
          </p:cNvCxnSpPr>
          <p:nvPr/>
        </p:nvCxnSpPr>
        <p:spPr>
          <a:xfrm>
            <a:off x="3518592" y="1926507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F76D781F-CBA4-4469-57AA-0F5ECBF2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9" y="1316891"/>
            <a:ext cx="3275905" cy="2500032"/>
          </a:xfrm>
          <a:prstGeom prst="rect">
            <a:avLst/>
          </a:prstGeom>
        </p:spPr>
      </p:pic>
      <p:cxnSp>
        <p:nvCxnSpPr>
          <p:cNvPr id="6" name="Google Shape;211;p34">
            <a:extLst>
              <a:ext uri="{FF2B5EF4-FFF2-40B4-BE49-F238E27FC236}">
                <a16:creationId xmlns:a16="http://schemas.microsoft.com/office/drawing/2014/main" id="{CE2D9718-AA47-E431-6551-26BCFD1209BD}"/>
              </a:ext>
            </a:extLst>
          </p:cNvPr>
          <p:cNvCxnSpPr>
            <a:cxnSpLocks/>
          </p:cNvCxnSpPr>
          <p:nvPr/>
        </p:nvCxnSpPr>
        <p:spPr>
          <a:xfrm flipH="1">
            <a:off x="766357" y="3954253"/>
            <a:ext cx="19673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7F7A3699-CBBF-D2A8-2251-7B369C2D5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9" y="4120976"/>
            <a:ext cx="3249887" cy="22971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EE00CB-152F-DA1F-BF12-CD76F0E68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53" y="4621506"/>
            <a:ext cx="3583210" cy="2078761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8DA0284-97C0-2378-DE03-FD2B86221949}"/>
              </a:ext>
            </a:extLst>
          </p:cNvPr>
          <p:cNvSpPr txBox="1"/>
          <p:nvPr/>
        </p:nvSpPr>
        <p:spPr>
          <a:xfrm>
            <a:off x="3973293" y="1175246"/>
            <a:ext cx="3854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Esperanza de vida en Latinoamérica para el 2050</a:t>
            </a:r>
            <a:endParaRPr kumimoji="0" lang="es-CO" b="1" i="0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C7FD75B-0C54-2024-8211-8871836984E7}"/>
              </a:ext>
            </a:extLst>
          </p:cNvPr>
          <p:cNvSpPr txBox="1"/>
          <p:nvPr/>
        </p:nvSpPr>
        <p:spPr>
          <a:xfrm>
            <a:off x="2579736" y="4768682"/>
            <a:ext cx="3854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strike="noStrike" kern="1200" cap="none" spc="0" normalizeH="0" baseline="0" noProof="0">
                <a:ln>
                  <a:noFill/>
                </a:ln>
                <a:solidFill>
                  <a:srgbClr val="A9D18E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Porcentaje</a:t>
            </a:r>
            <a:endParaRPr kumimoji="0" lang="es-CO" sz="1200" b="1" i="0" strike="noStrike" kern="1200" cap="none" spc="0" normalizeH="0" baseline="0" noProof="0">
              <a:ln>
                <a:noFill/>
              </a:ln>
              <a:solidFill>
                <a:srgbClr val="A9D18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018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to gratuita acero negocio de la construcción urbana de observación">
            <a:extLst>
              <a:ext uri="{FF2B5EF4-FFF2-40B4-BE49-F238E27FC236}">
                <a16:creationId xmlns:a16="http://schemas.microsoft.com/office/drawing/2014/main" id="{29133E05-0739-21DA-FE79-999014389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23951"/>
          <a:stretch/>
        </p:blipFill>
        <p:spPr bwMode="auto">
          <a:xfrm>
            <a:off x="8099130" y="1468852"/>
            <a:ext cx="4006794" cy="49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8" name="Google Shape;178;p32"/>
          <p:cNvCxnSpPr>
            <a:cxnSpLocks/>
          </p:cNvCxnSpPr>
          <p:nvPr/>
        </p:nvCxnSpPr>
        <p:spPr>
          <a:xfrm>
            <a:off x="3262094" y="1784833"/>
            <a:ext cx="0" cy="485466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32"/>
          <p:cNvCxnSpPr>
            <a:cxnSpLocks/>
          </p:cNvCxnSpPr>
          <p:nvPr/>
        </p:nvCxnSpPr>
        <p:spPr>
          <a:xfrm flipH="1">
            <a:off x="347128" y="3133785"/>
            <a:ext cx="320537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32"/>
          <p:cNvCxnSpPr>
            <a:cxnSpLocks/>
          </p:cNvCxnSpPr>
          <p:nvPr/>
        </p:nvCxnSpPr>
        <p:spPr>
          <a:xfrm flipH="1">
            <a:off x="2921816" y="4522702"/>
            <a:ext cx="36502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32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197;p34">
            <a:extLst>
              <a:ext uri="{FF2B5EF4-FFF2-40B4-BE49-F238E27FC236}">
                <a16:creationId xmlns:a16="http://schemas.microsoft.com/office/drawing/2014/main" id="{9B21647E-73CC-5ADF-01FB-A29B7FECA00E}"/>
              </a:ext>
            </a:extLst>
          </p:cNvPr>
          <p:cNvSpPr txBox="1">
            <a:spLocks/>
          </p:cNvSpPr>
          <p:nvPr/>
        </p:nvSpPr>
        <p:spPr>
          <a:xfrm>
            <a:off x="215999" y="262789"/>
            <a:ext cx="10133278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pPr algn="l"/>
            <a:r>
              <a:rPr lang="es-MX" sz="4800" b="1" dirty="0"/>
              <a:t>Trabajo futuro </a:t>
            </a:r>
            <a:r>
              <a:rPr lang="es-MX" sz="4800" dirty="0"/>
              <a:t>en la comisión</a:t>
            </a:r>
          </a:p>
        </p:txBody>
      </p:sp>
      <p:sp>
        <p:nvSpPr>
          <p:cNvPr id="5" name="Google Shape;197;p34">
            <a:extLst>
              <a:ext uri="{FF2B5EF4-FFF2-40B4-BE49-F238E27FC236}">
                <a16:creationId xmlns:a16="http://schemas.microsoft.com/office/drawing/2014/main" id="{947BA7AB-F76B-9F75-A0C7-5A584EE43CA8}"/>
              </a:ext>
            </a:extLst>
          </p:cNvPr>
          <p:cNvSpPr txBox="1">
            <a:spLocks/>
          </p:cNvSpPr>
          <p:nvPr/>
        </p:nvSpPr>
        <p:spPr>
          <a:xfrm>
            <a:off x="215999" y="906566"/>
            <a:ext cx="4806332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pPr algn="l"/>
            <a:r>
              <a:rPr lang="es-MX" sz="2400" dirty="0"/>
              <a:t>Entidades invitadas</a:t>
            </a:r>
          </a:p>
        </p:txBody>
      </p:sp>
      <p:pic>
        <p:nvPicPr>
          <p:cNvPr id="2054" name="Picture 6" descr="WGBC - Premios Verdes">
            <a:extLst>
              <a:ext uri="{FF2B5EF4-FFF2-40B4-BE49-F238E27FC236}">
                <a16:creationId xmlns:a16="http://schemas.microsoft.com/office/drawing/2014/main" id="{97CAAFAA-F6CB-E046-D409-A8BC4B59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0" y="3429000"/>
            <a:ext cx="2382926" cy="10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ome - Housing Affordability Institute">
            <a:extLst>
              <a:ext uri="{FF2B5EF4-FFF2-40B4-BE49-F238E27FC236}">
                <a16:creationId xmlns:a16="http://schemas.microsoft.com/office/drawing/2014/main" id="{A6506B77-88ED-4087-8B35-61C1FDACF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68" y="3293805"/>
            <a:ext cx="3037198" cy="97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Google Shape;182;p32">
            <a:extLst>
              <a:ext uri="{FF2B5EF4-FFF2-40B4-BE49-F238E27FC236}">
                <a16:creationId xmlns:a16="http://schemas.microsoft.com/office/drawing/2014/main" id="{F06306AB-7F15-C952-864F-BC882102EDC8}"/>
              </a:ext>
            </a:extLst>
          </p:cNvPr>
          <p:cNvCxnSpPr>
            <a:cxnSpLocks/>
          </p:cNvCxnSpPr>
          <p:nvPr/>
        </p:nvCxnSpPr>
        <p:spPr>
          <a:xfrm flipH="1" flipV="1">
            <a:off x="532660" y="6622257"/>
            <a:ext cx="3316274" cy="1723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" name="Grupo 45">
            <a:extLst>
              <a:ext uri="{FF2B5EF4-FFF2-40B4-BE49-F238E27FC236}">
                <a16:creationId xmlns:a16="http://schemas.microsoft.com/office/drawing/2014/main" id="{296C2EF5-89EC-2AE0-6E4E-F1CD12B147BE}"/>
              </a:ext>
            </a:extLst>
          </p:cNvPr>
          <p:cNvGrpSpPr/>
          <p:nvPr/>
        </p:nvGrpSpPr>
        <p:grpSpPr>
          <a:xfrm>
            <a:off x="594662" y="5407267"/>
            <a:ext cx="2248905" cy="1217556"/>
            <a:chOff x="6802226" y="5274667"/>
            <a:chExt cx="2248905" cy="1217556"/>
          </a:xfrm>
        </p:grpSpPr>
        <p:pic>
          <p:nvPicPr>
            <p:cNvPr id="2062" name="Picture 14" descr="Academic Writing - Graduate School of Business and Leadership">
              <a:extLst>
                <a:ext uri="{FF2B5EF4-FFF2-40B4-BE49-F238E27FC236}">
                  <a16:creationId xmlns:a16="http://schemas.microsoft.com/office/drawing/2014/main" id="{84FC2C27-48AE-E43C-6A5D-D693E02AB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70" y="5274667"/>
              <a:ext cx="1434268" cy="954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Google Shape;197;p34">
              <a:extLst>
                <a:ext uri="{FF2B5EF4-FFF2-40B4-BE49-F238E27FC236}">
                  <a16:creationId xmlns:a16="http://schemas.microsoft.com/office/drawing/2014/main" id="{5DEC3836-56A7-8467-5BD8-49B7B53CEAC0}"/>
                </a:ext>
              </a:extLst>
            </p:cNvPr>
            <p:cNvSpPr txBox="1">
              <a:spLocks/>
            </p:cNvSpPr>
            <p:nvPr/>
          </p:nvSpPr>
          <p:spPr>
            <a:xfrm>
              <a:off x="6802226" y="6062644"/>
              <a:ext cx="2248905" cy="429579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t" anchorCtr="0">
              <a:noAutofit/>
            </a:bodyPr>
            <a:lstStyle>
              <a:lvl1pPr lvl="0" algn="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867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lvl="1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2pPr>
              <a:lvl3pPr lvl="2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3pPr>
              <a:lvl4pPr lvl="3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4pPr>
              <a:lvl5pPr lvl="4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5pPr>
              <a:lvl6pPr lvl="5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6pPr>
              <a:lvl7pPr lvl="6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7pPr>
              <a:lvl8pPr lvl="7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8pPr>
              <a:lvl9pPr lvl="8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None/>
                <a:defRPr sz="1600">
                  <a:solidFill>
                    <a:srgbClr val="000000"/>
                  </a:solidFill>
                </a:defRPr>
              </a:lvl9pPr>
            </a:lstStyle>
            <a:p>
              <a:pPr algn="l"/>
              <a:r>
                <a:rPr lang="es-MX" sz="1400" b="1"/>
                <a:t>Instituciones Académicas</a:t>
              </a:r>
              <a:endParaRPr lang="es-ES"/>
            </a:p>
          </p:txBody>
        </p:sp>
      </p:grpSp>
      <p:cxnSp>
        <p:nvCxnSpPr>
          <p:cNvPr id="181" name="Google Shape;181;p32"/>
          <p:cNvCxnSpPr>
            <a:cxnSpLocks/>
          </p:cNvCxnSpPr>
          <p:nvPr/>
        </p:nvCxnSpPr>
        <p:spPr>
          <a:xfrm flipH="1">
            <a:off x="416719" y="4959073"/>
            <a:ext cx="284537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181;p32">
            <a:extLst>
              <a:ext uri="{FF2B5EF4-FFF2-40B4-BE49-F238E27FC236}">
                <a16:creationId xmlns:a16="http://schemas.microsoft.com/office/drawing/2014/main" id="{0D0F2011-A4FF-48CD-5E4E-1988E3C55831}"/>
              </a:ext>
            </a:extLst>
          </p:cNvPr>
          <p:cNvCxnSpPr>
            <a:cxnSpLocks/>
          </p:cNvCxnSpPr>
          <p:nvPr/>
        </p:nvCxnSpPr>
        <p:spPr>
          <a:xfrm flipH="1">
            <a:off x="3082504" y="5790665"/>
            <a:ext cx="3458426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3" name="Imagen 52">
            <a:extLst>
              <a:ext uri="{FF2B5EF4-FFF2-40B4-BE49-F238E27FC236}">
                <a16:creationId xmlns:a16="http://schemas.microsoft.com/office/drawing/2014/main" id="{A60D5356-2307-F75D-5905-5FDAB93A0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083" y="5095792"/>
            <a:ext cx="2521981" cy="5427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034596B-801C-3493-DEE2-156BAE0C6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47" y="1826805"/>
            <a:ext cx="2011933" cy="107303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E071972-5581-1A33-BFCF-559B876ECE82}"/>
              </a:ext>
            </a:extLst>
          </p:cNvPr>
          <p:cNvSpPr txBox="1"/>
          <p:nvPr/>
        </p:nvSpPr>
        <p:spPr>
          <a:xfrm>
            <a:off x="3445950" y="1727770"/>
            <a:ext cx="438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latin typeface="Dosis" pitchFamily="2" charset="0"/>
              </a:rPr>
              <a:t>Interesados en dar a conocer al sector privado, a través de FIIC, las opciones de financiamiento que ofrece BID para los programas de vivienda y proyectos de desarrollo urbano </a:t>
            </a:r>
          </a:p>
        </p:txBody>
      </p:sp>
    </p:spTree>
    <p:extLst>
      <p:ext uri="{BB962C8B-B14F-4D97-AF65-F5344CB8AC3E}">
        <p14:creationId xmlns:p14="http://schemas.microsoft.com/office/powerpoint/2010/main" val="2560028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EC722BB1-4145-4E0D-B422-E382A2190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2"/>
          <a:stretch/>
        </p:blipFill>
        <p:spPr>
          <a:xfrm>
            <a:off x="-89088" y="2367280"/>
            <a:ext cx="12362460" cy="182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89CED98-4EE3-A39F-7713-15D2AFDCCBF0}"/>
              </a:ext>
            </a:extLst>
          </p:cNvPr>
          <p:cNvSpPr txBox="1"/>
          <p:nvPr/>
        </p:nvSpPr>
        <p:spPr>
          <a:xfrm>
            <a:off x="418657" y="2617186"/>
            <a:ext cx="11589313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000" b="1" dirty="0">
                <a:solidFill>
                  <a:srgbClr val="FFFFFF"/>
                </a:solidFill>
                <a:latin typeface="Century Gothic"/>
              </a:rPr>
              <a:t>2. </a:t>
            </a:r>
            <a:r>
              <a:rPr lang="es-MX" sz="4000" b="1" dirty="0">
                <a:solidFill>
                  <a:srgbClr val="FFFFFF"/>
                </a:solidFill>
                <a:latin typeface="Century Gothic"/>
              </a:rPr>
              <a:t>Propuesta de estudio: cambios demográficos (avances)</a:t>
            </a:r>
          </a:p>
        </p:txBody>
      </p:sp>
    </p:spTree>
    <p:extLst>
      <p:ext uri="{BB962C8B-B14F-4D97-AF65-F5344CB8AC3E}">
        <p14:creationId xmlns:p14="http://schemas.microsoft.com/office/powerpoint/2010/main" val="405482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8F65D0-3C6E-FEB8-1662-9D5F7457F0B3}"/>
              </a:ext>
            </a:extLst>
          </p:cNvPr>
          <p:cNvSpPr txBox="1"/>
          <p:nvPr/>
        </p:nvSpPr>
        <p:spPr>
          <a:xfrm>
            <a:off x="1733108" y="2403313"/>
            <a:ext cx="908447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En las </a:t>
            </a:r>
            <a:r>
              <a:rPr kumimoji="0" lang="es-CO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pr</a:t>
            </a:r>
            <a:r>
              <a:rPr lang="es-CO" sz="3600" b="1" err="1">
                <a:solidFill>
                  <a:prstClr val="black"/>
                </a:solidFill>
                <a:latin typeface="Dosis"/>
              </a:rPr>
              <a:t>óximas</a:t>
            </a:r>
            <a:r>
              <a:rPr lang="es-CO" sz="3600" b="1">
                <a:solidFill>
                  <a:prstClr val="black"/>
                </a:solidFill>
                <a:latin typeface="Dosis"/>
              </a:rPr>
              <a:t> décadas, la región se enfrentará a cambios demográficos relevantes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sis"/>
              <a:ea typeface="+mn-ea"/>
              <a:cs typeface="+mn-cs"/>
            </a:endParaRPr>
          </a:p>
        </p:txBody>
      </p:sp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717168"/>
            <a:ext cx="12362460" cy="253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0558C7A-53CC-D90D-35E4-C9EAB5C3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37" y="4165374"/>
            <a:ext cx="2743200" cy="29051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150580-A568-5E4E-93D5-E0A7538E0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95" y="5879194"/>
            <a:ext cx="900000" cy="598663"/>
          </a:xfrm>
          <a:prstGeom prst="rect">
            <a:avLst/>
          </a:prstGeom>
        </p:spPr>
      </p:pic>
      <p:pic>
        <p:nvPicPr>
          <p:cNvPr id="2" name="Picture 2" descr="Logo FIIC">
            <a:extLst>
              <a:ext uri="{FF2B5EF4-FFF2-40B4-BE49-F238E27FC236}">
                <a16:creationId xmlns:a16="http://schemas.microsoft.com/office/drawing/2014/main" id="{C98FB48E-1FB1-9AE6-A469-69DDC11D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644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277064" y="491804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/>
              <a:t>Crecimiento demográfico total </a:t>
            </a:r>
            <a:r>
              <a:rPr lang="en" sz="4800"/>
              <a:t>en Latam</a:t>
            </a:r>
            <a:endParaRPr sz="4800"/>
          </a:p>
        </p:txBody>
      </p:sp>
      <p:cxnSp>
        <p:nvCxnSpPr>
          <p:cNvPr id="211" name="Google Shape;211;p34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95ED34-F974-E755-0033-2F1D9AA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33" y="78661"/>
            <a:ext cx="900000" cy="598663"/>
          </a:xfrm>
          <a:prstGeom prst="rect">
            <a:avLst/>
          </a:prstGeom>
        </p:spPr>
      </p:pic>
      <p:sp>
        <p:nvSpPr>
          <p:cNvPr id="12" name="Google Shape;200;p34">
            <a:extLst>
              <a:ext uri="{FF2B5EF4-FFF2-40B4-BE49-F238E27FC236}">
                <a16:creationId xmlns:a16="http://schemas.microsoft.com/office/drawing/2014/main" id="{4AFD9631-83C2-E027-8C51-002702BD224E}"/>
              </a:ext>
            </a:extLst>
          </p:cNvPr>
          <p:cNvSpPr txBox="1"/>
          <p:nvPr/>
        </p:nvSpPr>
        <p:spPr>
          <a:xfrm>
            <a:off x="6536785" y="1346174"/>
            <a:ext cx="5655215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Tasa de crecimiento demográfico total </a:t>
            </a:r>
          </a:p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2023 - 2050</a:t>
            </a:r>
            <a:endParaRPr sz="2400" b="1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D7B7003-3327-E679-5B99-32B139C4BA3D}"/>
              </a:ext>
            </a:extLst>
          </p:cNvPr>
          <p:cNvSpPr/>
          <p:nvPr/>
        </p:nvSpPr>
        <p:spPr>
          <a:xfrm>
            <a:off x="4841270" y="4507208"/>
            <a:ext cx="1209040" cy="71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Google Shape;211;p34">
            <a:extLst>
              <a:ext uri="{FF2B5EF4-FFF2-40B4-BE49-F238E27FC236}">
                <a16:creationId xmlns:a16="http://schemas.microsoft.com/office/drawing/2014/main" id="{57479052-741B-1880-86DE-22F30B34B40B}"/>
              </a:ext>
            </a:extLst>
          </p:cNvPr>
          <p:cNvCxnSpPr>
            <a:cxnSpLocks/>
          </p:cNvCxnSpPr>
          <p:nvPr/>
        </p:nvCxnSpPr>
        <p:spPr>
          <a:xfrm>
            <a:off x="6324600" y="1977505"/>
            <a:ext cx="0" cy="42834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9;p46">
            <a:extLst>
              <a:ext uri="{FF2B5EF4-FFF2-40B4-BE49-F238E27FC236}">
                <a16:creationId xmlns:a16="http://schemas.microsoft.com/office/drawing/2014/main" id="{116E4E9F-7216-CECF-69E6-A99E5EBF8BA8}"/>
              </a:ext>
            </a:extLst>
          </p:cNvPr>
          <p:cNvSpPr txBox="1">
            <a:spLocks/>
          </p:cNvSpPr>
          <p:nvPr/>
        </p:nvSpPr>
        <p:spPr>
          <a:xfrm>
            <a:off x="0" y="6458749"/>
            <a:ext cx="6096000" cy="3233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CO" sz="1100"/>
              <a:t>Fuente: Banco Mundial.</a:t>
            </a:r>
            <a:endParaRPr lang="es-CO" sz="900"/>
          </a:p>
        </p:txBody>
      </p:sp>
      <p:sp>
        <p:nvSpPr>
          <p:cNvPr id="9" name="Google Shape;200;p34">
            <a:extLst>
              <a:ext uri="{FF2B5EF4-FFF2-40B4-BE49-F238E27FC236}">
                <a16:creationId xmlns:a16="http://schemas.microsoft.com/office/drawing/2014/main" id="{BDCA6D66-C149-6E6B-030A-FC522B92EB43}"/>
              </a:ext>
            </a:extLst>
          </p:cNvPr>
          <p:cNvSpPr txBox="1"/>
          <p:nvPr/>
        </p:nvSpPr>
        <p:spPr>
          <a:xfrm>
            <a:off x="76788" y="1372378"/>
            <a:ext cx="6494873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Población total en Latinoamérica (2023)</a:t>
            </a:r>
            <a:endParaRPr sz="2400" b="1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AC3B11C8-5264-A245-E89D-6E4051836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67" y="2171700"/>
            <a:ext cx="4368131" cy="4368131"/>
          </a:xfrm>
          <a:prstGeom prst="rect">
            <a:avLst/>
          </a:prstGeom>
        </p:spPr>
      </p:pic>
      <p:pic>
        <p:nvPicPr>
          <p:cNvPr id="11" name="Imagen 10" descr="Mapa&#10;&#10;Descripción generada automáticamente">
            <a:extLst>
              <a:ext uri="{FF2B5EF4-FFF2-40B4-BE49-F238E27FC236}">
                <a16:creationId xmlns:a16="http://schemas.microsoft.com/office/drawing/2014/main" id="{C3318E56-638C-C84E-7DCB-03DABDAF3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93" y="2173062"/>
            <a:ext cx="4368130" cy="43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5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277064" y="491804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/>
              <a:t>Crecimiento demográfico urbano </a:t>
            </a:r>
            <a:r>
              <a:rPr lang="en" sz="4800"/>
              <a:t>en Latam</a:t>
            </a:r>
            <a:endParaRPr sz="4800"/>
          </a:p>
        </p:txBody>
      </p:sp>
      <p:cxnSp>
        <p:nvCxnSpPr>
          <p:cNvPr id="211" name="Google Shape;211;p34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95ED34-F974-E755-0033-2F1D9AA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33" y="78661"/>
            <a:ext cx="900000" cy="598663"/>
          </a:xfrm>
          <a:prstGeom prst="rect">
            <a:avLst/>
          </a:prstGeom>
        </p:spPr>
      </p:pic>
      <p:sp>
        <p:nvSpPr>
          <p:cNvPr id="12" name="Google Shape;200;p34">
            <a:extLst>
              <a:ext uri="{FF2B5EF4-FFF2-40B4-BE49-F238E27FC236}">
                <a16:creationId xmlns:a16="http://schemas.microsoft.com/office/drawing/2014/main" id="{4AFD9631-83C2-E027-8C51-002702BD224E}"/>
              </a:ext>
            </a:extLst>
          </p:cNvPr>
          <p:cNvSpPr txBox="1"/>
          <p:nvPr/>
        </p:nvSpPr>
        <p:spPr>
          <a:xfrm>
            <a:off x="6536785" y="1346174"/>
            <a:ext cx="5655215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Tasa de crecimiento demográfico urbano </a:t>
            </a:r>
          </a:p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2023 - 2050</a:t>
            </a:r>
            <a:endParaRPr sz="2400" b="1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D7B7003-3327-E679-5B99-32B139C4BA3D}"/>
              </a:ext>
            </a:extLst>
          </p:cNvPr>
          <p:cNvSpPr/>
          <p:nvPr/>
        </p:nvSpPr>
        <p:spPr>
          <a:xfrm>
            <a:off x="4841270" y="4507208"/>
            <a:ext cx="1209040" cy="71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" name="Google Shape;211;p34">
            <a:extLst>
              <a:ext uri="{FF2B5EF4-FFF2-40B4-BE49-F238E27FC236}">
                <a16:creationId xmlns:a16="http://schemas.microsoft.com/office/drawing/2014/main" id="{57479052-741B-1880-86DE-22F30B34B40B}"/>
              </a:ext>
            </a:extLst>
          </p:cNvPr>
          <p:cNvCxnSpPr>
            <a:cxnSpLocks/>
          </p:cNvCxnSpPr>
          <p:nvPr/>
        </p:nvCxnSpPr>
        <p:spPr>
          <a:xfrm>
            <a:off x="6324600" y="1977505"/>
            <a:ext cx="0" cy="428346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769;p46">
            <a:extLst>
              <a:ext uri="{FF2B5EF4-FFF2-40B4-BE49-F238E27FC236}">
                <a16:creationId xmlns:a16="http://schemas.microsoft.com/office/drawing/2014/main" id="{116E4E9F-7216-CECF-69E6-A99E5EBF8BA8}"/>
              </a:ext>
            </a:extLst>
          </p:cNvPr>
          <p:cNvSpPr txBox="1">
            <a:spLocks/>
          </p:cNvSpPr>
          <p:nvPr/>
        </p:nvSpPr>
        <p:spPr>
          <a:xfrm>
            <a:off x="0" y="6458749"/>
            <a:ext cx="6096000" cy="3233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CO" sz="1100"/>
              <a:t>Fuente: Banco Mundial.</a:t>
            </a:r>
            <a:endParaRPr lang="es-CO" sz="900"/>
          </a:p>
        </p:txBody>
      </p:sp>
      <p:sp>
        <p:nvSpPr>
          <p:cNvPr id="9" name="Google Shape;200;p34">
            <a:extLst>
              <a:ext uri="{FF2B5EF4-FFF2-40B4-BE49-F238E27FC236}">
                <a16:creationId xmlns:a16="http://schemas.microsoft.com/office/drawing/2014/main" id="{BDCA6D66-C149-6E6B-030A-FC522B92EB43}"/>
              </a:ext>
            </a:extLst>
          </p:cNvPr>
          <p:cNvSpPr txBox="1"/>
          <p:nvPr/>
        </p:nvSpPr>
        <p:spPr>
          <a:xfrm>
            <a:off x="76788" y="1372378"/>
            <a:ext cx="6494873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400" b="1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Población urbana en Latinoamérica (2023)</a:t>
            </a:r>
            <a:endParaRPr sz="2400" b="1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6" name="Imagen 5" descr="Mapa&#10;&#10;Descripción generada automáticamente">
            <a:extLst>
              <a:ext uri="{FF2B5EF4-FFF2-40B4-BE49-F238E27FC236}">
                <a16:creationId xmlns:a16="http://schemas.microsoft.com/office/drawing/2014/main" id="{F9EF0242-7222-5DD5-85B6-93E7A0C82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75" y="2184232"/>
            <a:ext cx="4400550" cy="4400550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D6CB3493-E160-2D99-7BA9-7079F6277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6" y="2184232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277064" y="491804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/>
              <a:t>Tasa de natalidad </a:t>
            </a:r>
            <a:r>
              <a:rPr lang="en" sz="4800"/>
              <a:t>en Latam</a:t>
            </a:r>
            <a:endParaRPr sz="4800"/>
          </a:p>
        </p:txBody>
      </p:sp>
      <p:cxnSp>
        <p:nvCxnSpPr>
          <p:cNvPr id="211" name="Google Shape;211;p34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95ED34-F974-E755-0033-2F1D9AA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25" y="78661"/>
            <a:ext cx="1359508" cy="904319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D7B7003-3327-E679-5B99-32B139C4BA3D}"/>
              </a:ext>
            </a:extLst>
          </p:cNvPr>
          <p:cNvSpPr/>
          <p:nvPr/>
        </p:nvSpPr>
        <p:spPr>
          <a:xfrm>
            <a:off x="4841270" y="4507208"/>
            <a:ext cx="1209040" cy="71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Google Shape;769;p46">
            <a:extLst>
              <a:ext uri="{FF2B5EF4-FFF2-40B4-BE49-F238E27FC236}">
                <a16:creationId xmlns:a16="http://schemas.microsoft.com/office/drawing/2014/main" id="{116E4E9F-7216-CECF-69E6-A99E5EBF8BA8}"/>
              </a:ext>
            </a:extLst>
          </p:cNvPr>
          <p:cNvSpPr txBox="1">
            <a:spLocks/>
          </p:cNvSpPr>
          <p:nvPr/>
        </p:nvSpPr>
        <p:spPr>
          <a:xfrm>
            <a:off x="0" y="6458749"/>
            <a:ext cx="6096000" cy="3233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CO" sz="1100"/>
              <a:t>Fuente: Banco Mundial.</a:t>
            </a:r>
            <a:endParaRPr lang="es-CO" sz="900"/>
          </a:p>
        </p:txBody>
      </p:sp>
      <p:sp>
        <p:nvSpPr>
          <p:cNvPr id="9" name="Google Shape;200;p34">
            <a:extLst>
              <a:ext uri="{FF2B5EF4-FFF2-40B4-BE49-F238E27FC236}">
                <a16:creationId xmlns:a16="http://schemas.microsoft.com/office/drawing/2014/main" id="{BDCA6D66-C149-6E6B-030A-FC522B92EB43}"/>
              </a:ext>
            </a:extLst>
          </p:cNvPr>
          <p:cNvSpPr txBox="1"/>
          <p:nvPr/>
        </p:nvSpPr>
        <p:spPr>
          <a:xfrm>
            <a:off x="2848562" y="1290582"/>
            <a:ext cx="6494873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000" b="1">
                <a:solidFill>
                  <a:prstClr val="black">
                    <a:lumMod val="65000"/>
                    <a:lumOff val="35000"/>
                  </a:prstClr>
                </a:solidFill>
                <a:sym typeface="Abel"/>
              </a:rPr>
              <a:t>Tasa de natalidad</a:t>
            </a:r>
          </a:p>
          <a:p>
            <a:pPr algn="ctr"/>
            <a:r>
              <a:rPr lang="es-MX" sz="2000" i="1">
                <a:solidFill>
                  <a:prstClr val="black">
                    <a:lumMod val="65000"/>
                    <a:lumOff val="35000"/>
                  </a:prstClr>
                </a:solidFill>
                <a:sym typeface="Abel"/>
              </a:rPr>
              <a:t>Por cada mil personas</a:t>
            </a:r>
            <a:endParaRPr sz="2000" i="1">
              <a:solidFill>
                <a:prstClr val="black">
                  <a:lumMod val="65000"/>
                  <a:lumOff val="35000"/>
                </a:prstClr>
              </a:solidFill>
              <a:sym typeface="Abel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B6B7AC4-524C-FE3C-7B40-12ECC3D9EF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887053"/>
              </p:ext>
            </p:extLst>
          </p:nvPr>
        </p:nvGraphicFramePr>
        <p:xfrm>
          <a:off x="1051710" y="1397865"/>
          <a:ext cx="9997200" cy="49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2" descr="Logo FIIC">
            <a:extLst>
              <a:ext uri="{FF2B5EF4-FFF2-40B4-BE49-F238E27FC236}">
                <a16:creationId xmlns:a16="http://schemas.microsoft.com/office/drawing/2014/main" id="{22F39F53-5064-A86D-D252-20895CD4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277064" y="491804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/>
              <a:t>Esperanza de vida </a:t>
            </a:r>
            <a:r>
              <a:rPr lang="en" sz="4800"/>
              <a:t>en Latam</a:t>
            </a:r>
            <a:endParaRPr sz="4800"/>
          </a:p>
        </p:txBody>
      </p:sp>
      <p:cxnSp>
        <p:nvCxnSpPr>
          <p:cNvPr id="211" name="Google Shape;211;p34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95ED34-F974-E755-0033-2F1D9AA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33" y="78661"/>
            <a:ext cx="900000" cy="59866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D7B7003-3327-E679-5B99-32B139C4BA3D}"/>
              </a:ext>
            </a:extLst>
          </p:cNvPr>
          <p:cNvSpPr/>
          <p:nvPr/>
        </p:nvSpPr>
        <p:spPr>
          <a:xfrm>
            <a:off x="4841270" y="4507208"/>
            <a:ext cx="1209040" cy="71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Google Shape;769;p46">
            <a:extLst>
              <a:ext uri="{FF2B5EF4-FFF2-40B4-BE49-F238E27FC236}">
                <a16:creationId xmlns:a16="http://schemas.microsoft.com/office/drawing/2014/main" id="{116E4E9F-7216-CECF-69E6-A99E5EBF8BA8}"/>
              </a:ext>
            </a:extLst>
          </p:cNvPr>
          <p:cNvSpPr txBox="1">
            <a:spLocks/>
          </p:cNvSpPr>
          <p:nvPr/>
        </p:nvSpPr>
        <p:spPr>
          <a:xfrm>
            <a:off x="0" y="6458749"/>
            <a:ext cx="6096000" cy="3233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s-CO" sz="1100"/>
              <a:t>Fuente: Banco Mundial.</a:t>
            </a:r>
            <a:endParaRPr lang="es-CO" sz="90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9395350-31CB-E741-1198-910B0D4DDA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9637"/>
              </p:ext>
            </p:extLst>
          </p:nvPr>
        </p:nvGraphicFramePr>
        <p:xfrm>
          <a:off x="1163782" y="1413164"/>
          <a:ext cx="9998449" cy="495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Picture 2" descr="Logo FIIC">
            <a:extLst>
              <a:ext uri="{FF2B5EF4-FFF2-40B4-BE49-F238E27FC236}">
                <a16:creationId xmlns:a16="http://schemas.microsoft.com/office/drawing/2014/main" id="{DF446689-CF30-2233-F35A-541779B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6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ctrTitle"/>
          </p:nvPr>
        </p:nvSpPr>
        <p:spPr>
          <a:xfrm>
            <a:off x="277066" y="363462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b="1" dirty="0"/>
              <a:t>Propuesta de </a:t>
            </a:r>
            <a:r>
              <a:rPr lang="en" sz="4800" dirty="0"/>
              <a:t>investigación:</a:t>
            </a:r>
            <a:endParaRPr sz="4800" dirty="0"/>
          </a:p>
        </p:txBody>
      </p:sp>
      <p:cxnSp>
        <p:nvCxnSpPr>
          <p:cNvPr id="211" name="Google Shape;211;p34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995ED34-F974-E755-0033-2F1D9AA7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233" y="78661"/>
            <a:ext cx="900000" cy="59866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D7B7003-3327-E679-5B99-32B139C4BA3D}"/>
              </a:ext>
            </a:extLst>
          </p:cNvPr>
          <p:cNvSpPr/>
          <p:nvPr/>
        </p:nvSpPr>
        <p:spPr>
          <a:xfrm>
            <a:off x="4841270" y="4507208"/>
            <a:ext cx="1209040" cy="714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Google Shape;200;p34">
            <a:extLst>
              <a:ext uri="{FF2B5EF4-FFF2-40B4-BE49-F238E27FC236}">
                <a16:creationId xmlns:a16="http://schemas.microsoft.com/office/drawing/2014/main" id="{BDCA6D66-C149-6E6B-030A-FC522B92EB43}"/>
              </a:ext>
            </a:extLst>
          </p:cNvPr>
          <p:cNvSpPr txBox="1"/>
          <p:nvPr/>
        </p:nvSpPr>
        <p:spPr>
          <a:xfrm>
            <a:off x="1524754" y="1182508"/>
            <a:ext cx="9051111" cy="99173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00" b="1" dirty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Desafíos del crecimiento demográfico en la construcción </a:t>
            </a:r>
            <a:r>
              <a:rPr lang="en" sz="2800" b="1" dirty="0">
                <a:solidFill>
                  <a:schemeClr val="accent6">
                    <a:lumMod val="75000"/>
                  </a:schemeClr>
                </a:solidFill>
                <a:latin typeface="Abel"/>
                <a:ea typeface="Abel"/>
                <a:cs typeface="Abel"/>
                <a:sym typeface="Abel"/>
              </a:rPr>
              <a:t>sostenible</a:t>
            </a:r>
            <a:r>
              <a:rPr lang="en" sz="2600" b="1" dirty="0">
                <a:solidFill>
                  <a:schemeClr val="accent1"/>
                </a:solidFill>
                <a:latin typeface="Abel"/>
                <a:ea typeface="Abel"/>
                <a:cs typeface="Abel"/>
                <a:sym typeface="Abel"/>
              </a:rPr>
              <a:t> de vivienda en Latinoamérica</a:t>
            </a:r>
            <a:endParaRPr sz="2600" b="1" dirty="0">
              <a:solidFill>
                <a:schemeClr val="accent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98B060-E039-D77C-BC08-382D030BF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1" b="99413" l="9986" r="89870">
                        <a14:foregroundMark x1="48480" y1="32991" x2="53690" y2="34897"/>
                        <a14:foregroundMark x1="50217" y1="61730" x2="49059" y2="80645"/>
                        <a14:foregroundMark x1="48046" y1="42375" x2="54848" y2="42375"/>
                        <a14:foregroundMark x1="42981" y1="91496" x2="51664" y2="91789"/>
                        <a14:foregroundMark x1="51664" y1="91789" x2="45441" y2="96188"/>
                        <a14:foregroundMark x1="40666" y1="94282" x2="39653" y2="93842"/>
                        <a14:foregroundMark x1="49493" y1="61730" x2="51085" y2="42522"/>
                        <a14:foregroundMark x1="48191" y1="71261" x2="47757" y2="77713"/>
                        <a14:foregroundMark x1="45297" y1="55279" x2="45297" y2="55279"/>
                        <a14:foregroundMark x1="46020" y1="55718" x2="39219" y2="47214"/>
                        <a14:foregroundMark x1="39219" y1="47214" x2="40955" y2="36657"/>
                        <a14:foregroundMark x1="40955" y1="36657" x2="49059" y2="33871"/>
                        <a14:foregroundMark x1="49059" y1="33871" x2="58321" y2="36657"/>
                        <a14:foregroundMark x1="58321" y1="36657" x2="61795" y2="47947"/>
                        <a14:foregroundMark x1="61795" y1="47947" x2="52533" y2="53372"/>
                        <a14:foregroundMark x1="52533" y1="53372" x2="41968" y2="45161"/>
                        <a14:foregroundMark x1="41968" y1="45161" x2="54124" y2="42522"/>
                        <a14:foregroundMark x1="54124" y1="42522" x2="44718" y2="41496"/>
                        <a14:foregroundMark x1="44718" y1="41496" x2="51085" y2="53812"/>
                        <a14:foregroundMark x1="51085" y1="53812" x2="49349" y2="87097"/>
                        <a14:foregroundMark x1="49349" y1="87097" x2="42836" y2="72141"/>
                        <a14:foregroundMark x1="42836" y1="72141" x2="51954" y2="68328"/>
                        <a14:foregroundMark x1="51954" y1="68328" x2="58900" y2="73460"/>
                        <a14:foregroundMark x1="58900" y1="73460" x2="58321" y2="95455"/>
                        <a14:foregroundMark x1="58321" y1="95455" x2="48625" y2="94868"/>
                        <a14:foregroundMark x1="48625" y1="94868" x2="56874" y2="99413"/>
                        <a14:foregroundMark x1="56874" y1="99413" x2="59045" y2="99413"/>
                        <a14:foregroundMark x1="48336" y1="60704" x2="48191" y2="69208"/>
                      </a14:backgroundRemoval>
                    </a14:imgEffect>
                  </a14:imgLayer>
                </a14:imgProps>
              </a:ext>
            </a:extLst>
          </a:blip>
          <a:srcRect l="28719" t="28164" r="32565"/>
          <a:stretch/>
        </p:blipFill>
        <p:spPr>
          <a:xfrm>
            <a:off x="4669654" y="2858610"/>
            <a:ext cx="2183907" cy="3999390"/>
          </a:xfrm>
          <a:prstGeom prst="rect">
            <a:avLst/>
          </a:prstGeom>
        </p:spPr>
      </p:pic>
      <p:sp>
        <p:nvSpPr>
          <p:cNvPr id="11" name="Google Shape;201;p34">
            <a:extLst>
              <a:ext uri="{FF2B5EF4-FFF2-40B4-BE49-F238E27FC236}">
                <a16:creationId xmlns:a16="http://schemas.microsoft.com/office/drawing/2014/main" id="{A925F5DD-2AF0-98A7-74CD-7C17CB52997C}"/>
              </a:ext>
            </a:extLst>
          </p:cNvPr>
          <p:cNvSpPr txBox="1"/>
          <p:nvPr/>
        </p:nvSpPr>
        <p:spPr>
          <a:xfrm>
            <a:off x="7408953" y="3262731"/>
            <a:ext cx="2173401" cy="7346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b="1" dirty="0">
                <a:solidFill>
                  <a:schemeClr val="accent6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Recursos y circularidad</a:t>
            </a:r>
            <a:endParaRPr b="1" dirty="0">
              <a:solidFill>
                <a:schemeClr val="accent6">
                  <a:lumMod val="75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 algn="ctr">
              <a:spcBef>
                <a:spcPts val="2133"/>
              </a:spcBef>
              <a:buFont typeface="Arial" panose="020B0604020202020204" pitchFamily="34" charset="0"/>
              <a:buChar char="•"/>
            </a:pPr>
            <a:endParaRPr b="1" dirty="0">
              <a:solidFill>
                <a:schemeClr val="accent6">
                  <a:lumMod val="75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 algn="ctr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b="1" dirty="0">
              <a:solidFill>
                <a:schemeClr val="accent6">
                  <a:lumMod val="75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3" name="Google Shape;201;p34">
            <a:extLst>
              <a:ext uri="{FF2B5EF4-FFF2-40B4-BE49-F238E27FC236}">
                <a16:creationId xmlns:a16="http://schemas.microsoft.com/office/drawing/2014/main" id="{11BABB30-7687-D32E-8A36-A06E020D21AC}"/>
              </a:ext>
            </a:extLst>
          </p:cNvPr>
          <p:cNvSpPr txBox="1"/>
          <p:nvPr/>
        </p:nvSpPr>
        <p:spPr>
          <a:xfrm>
            <a:off x="2330408" y="3274415"/>
            <a:ext cx="2255605" cy="7436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defRPr>
            </a:lvl1pPr>
          </a:lstStyle>
          <a:p>
            <a:r>
              <a:rPr lang="es-CO" b="1" dirty="0">
                <a:sym typeface="Open Sans Light"/>
              </a:rPr>
              <a:t>Certificación de construcción verde</a:t>
            </a:r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</p:txBody>
      </p:sp>
      <p:sp>
        <p:nvSpPr>
          <p:cNvPr id="14" name="Google Shape;201;p34">
            <a:extLst>
              <a:ext uri="{FF2B5EF4-FFF2-40B4-BE49-F238E27FC236}">
                <a16:creationId xmlns:a16="http://schemas.microsoft.com/office/drawing/2014/main" id="{28DC177E-6242-93A6-4815-F086871E0AF3}"/>
              </a:ext>
            </a:extLst>
          </p:cNvPr>
          <p:cNvSpPr txBox="1"/>
          <p:nvPr/>
        </p:nvSpPr>
        <p:spPr>
          <a:xfrm>
            <a:off x="3528069" y="2260045"/>
            <a:ext cx="4847385" cy="79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sz="2400" b="1" u="sng" dirty="0">
                <a:latin typeface="Open Sans Light"/>
                <a:ea typeface="Open Sans Light"/>
                <a:cs typeface="Open Sans Light"/>
                <a:sym typeface="Open Sans Light"/>
              </a:rPr>
              <a:t>Posibles temas del estudio:</a:t>
            </a:r>
            <a:endParaRPr sz="2400" b="1" u="sng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 algn="ctr">
              <a:spcBef>
                <a:spcPts val="2133"/>
              </a:spcBef>
              <a:buFont typeface="Arial" panose="020B0604020202020204" pitchFamily="34" charset="0"/>
              <a:buChar char="•"/>
            </a:pPr>
            <a:endParaRPr sz="2400" b="1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 algn="ctr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sz="2400" b="1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" name="Google Shape;201;p34">
            <a:extLst>
              <a:ext uri="{FF2B5EF4-FFF2-40B4-BE49-F238E27FC236}">
                <a16:creationId xmlns:a16="http://schemas.microsoft.com/office/drawing/2014/main" id="{628D5830-A073-1879-D681-1186E589682C}"/>
              </a:ext>
            </a:extLst>
          </p:cNvPr>
          <p:cNvSpPr txBox="1"/>
          <p:nvPr/>
        </p:nvSpPr>
        <p:spPr>
          <a:xfrm>
            <a:off x="2195050" y="5345195"/>
            <a:ext cx="2646219" cy="756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defRPr>
            </a:lvl1pPr>
          </a:lstStyle>
          <a:p>
            <a:r>
              <a:rPr lang="es-CO" b="1" dirty="0">
                <a:sym typeface="Open Sans Light"/>
              </a:rPr>
              <a:t>Ciudades sostenibles: emisión cero</a:t>
            </a:r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</p:txBody>
      </p:sp>
      <p:sp>
        <p:nvSpPr>
          <p:cNvPr id="16" name="Google Shape;201;p34">
            <a:extLst>
              <a:ext uri="{FF2B5EF4-FFF2-40B4-BE49-F238E27FC236}">
                <a16:creationId xmlns:a16="http://schemas.microsoft.com/office/drawing/2014/main" id="{21863702-3B19-2B1A-68C7-DEA558C48656}"/>
              </a:ext>
            </a:extLst>
          </p:cNvPr>
          <p:cNvSpPr txBox="1"/>
          <p:nvPr/>
        </p:nvSpPr>
        <p:spPr>
          <a:xfrm>
            <a:off x="7067722" y="5508173"/>
            <a:ext cx="2609191" cy="57861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accent6">
                    <a:lumMod val="75000"/>
                  </a:schemeClr>
                </a:solidFill>
                <a:latin typeface="Open Sans Light"/>
                <a:ea typeface="Open Sans Light"/>
                <a:cs typeface="Open Sans Light"/>
              </a:defRPr>
            </a:lvl1pPr>
          </a:lstStyle>
          <a:p>
            <a:r>
              <a:rPr lang="es-CO" b="1" dirty="0">
                <a:sym typeface="Open Sans Light"/>
              </a:rPr>
              <a:t>Equidad social</a:t>
            </a:r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  <a:p>
            <a:endParaRPr b="1" dirty="0">
              <a:sym typeface="Open Sans Light"/>
            </a:endParaRPr>
          </a:p>
        </p:txBody>
      </p:sp>
      <p:cxnSp>
        <p:nvCxnSpPr>
          <p:cNvPr id="17" name="Google Shape;180;p32">
            <a:extLst>
              <a:ext uri="{FF2B5EF4-FFF2-40B4-BE49-F238E27FC236}">
                <a16:creationId xmlns:a16="http://schemas.microsoft.com/office/drawing/2014/main" id="{F06E78A8-BBB5-23B6-D25F-DC347C039408}"/>
              </a:ext>
            </a:extLst>
          </p:cNvPr>
          <p:cNvCxnSpPr>
            <a:cxnSpLocks/>
          </p:cNvCxnSpPr>
          <p:nvPr/>
        </p:nvCxnSpPr>
        <p:spPr>
          <a:xfrm flipH="1">
            <a:off x="6547186" y="4185070"/>
            <a:ext cx="36502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0;p32">
            <a:extLst>
              <a:ext uri="{FF2B5EF4-FFF2-40B4-BE49-F238E27FC236}">
                <a16:creationId xmlns:a16="http://schemas.microsoft.com/office/drawing/2014/main" id="{482CA698-EEBA-A214-D1D1-350F4E42F017}"/>
              </a:ext>
            </a:extLst>
          </p:cNvPr>
          <p:cNvCxnSpPr>
            <a:cxnSpLocks/>
          </p:cNvCxnSpPr>
          <p:nvPr/>
        </p:nvCxnSpPr>
        <p:spPr>
          <a:xfrm flipH="1">
            <a:off x="1532782" y="4172482"/>
            <a:ext cx="36502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80;p32">
            <a:extLst>
              <a:ext uri="{FF2B5EF4-FFF2-40B4-BE49-F238E27FC236}">
                <a16:creationId xmlns:a16="http://schemas.microsoft.com/office/drawing/2014/main" id="{817268AC-7AB0-0190-8F0A-8A2396096744}"/>
              </a:ext>
            </a:extLst>
          </p:cNvPr>
          <p:cNvCxnSpPr>
            <a:cxnSpLocks/>
          </p:cNvCxnSpPr>
          <p:nvPr/>
        </p:nvCxnSpPr>
        <p:spPr>
          <a:xfrm flipH="1">
            <a:off x="1702937" y="6224704"/>
            <a:ext cx="36502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180;p32">
            <a:extLst>
              <a:ext uri="{FF2B5EF4-FFF2-40B4-BE49-F238E27FC236}">
                <a16:creationId xmlns:a16="http://schemas.microsoft.com/office/drawing/2014/main" id="{3EDE1D94-1485-8CB5-48E7-93EA86E5073F}"/>
              </a:ext>
            </a:extLst>
          </p:cNvPr>
          <p:cNvCxnSpPr>
            <a:cxnSpLocks/>
          </p:cNvCxnSpPr>
          <p:nvPr/>
        </p:nvCxnSpPr>
        <p:spPr>
          <a:xfrm flipH="1">
            <a:off x="6453463" y="6224704"/>
            <a:ext cx="365026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076" name="Picture 4" descr="Vector gratuito insignia circular con paisaje urbano">
            <a:extLst>
              <a:ext uri="{FF2B5EF4-FFF2-40B4-BE49-F238E27FC236}">
                <a16:creationId xmlns:a16="http://schemas.microsoft.com/office/drawing/2014/main" id="{9A337F8F-767C-5B39-6B3B-38B4BB19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7010"/>
          <a:stretch/>
        </p:blipFill>
        <p:spPr bwMode="auto">
          <a:xfrm>
            <a:off x="45522" y="2325117"/>
            <a:ext cx="1968490" cy="1701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ector personas con cartel de reutilización">
            <a:extLst>
              <a:ext uri="{FF2B5EF4-FFF2-40B4-BE49-F238E27FC236}">
                <a16:creationId xmlns:a16="http://schemas.microsoft.com/office/drawing/2014/main" id="{83F24849-6B6C-73FB-F151-03D7E731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158" y="2261377"/>
            <a:ext cx="2241311" cy="1865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7A0124-0497-D378-D20B-468C3B28D9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71" y="4404402"/>
            <a:ext cx="1617046" cy="1881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19C31A-B654-8BB4-93EF-81C5034399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5232" y="4544144"/>
            <a:ext cx="2456147" cy="1721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Logo FIIC">
            <a:extLst>
              <a:ext uri="{FF2B5EF4-FFF2-40B4-BE49-F238E27FC236}">
                <a16:creationId xmlns:a16="http://schemas.microsoft.com/office/drawing/2014/main" id="{1F6671E7-40D9-90B0-18F2-01933E9E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0" y="6285988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0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717168"/>
            <a:ext cx="12362460" cy="25305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150580-A568-5E4E-93D5-E0A7538E0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95" y="5879194"/>
            <a:ext cx="900000" cy="598663"/>
          </a:xfrm>
          <a:prstGeom prst="rect">
            <a:avLst/>
          </a:prstGeom>
        </p:spPr>
      </p:pic>
      <p:pic>
        <p:nvPicPr>
          <p:cNvPr id="2" name="Picture 2" descr="Logo FIIC">
            <a:extLst>
              <a:ext uri="{FF2B5EF4-FFF2-40B4-BE49-F238E27FC236}">
                <a16:creationId xmlns:a16="http://schemas.microsoft.com/office/drawing/2014/main" id="{D363C71E-344B-2B0E-B918-E4480EA8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14D56BD-A94E-75C1-AF73-A613907EE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5652875"/>
              </p:ext>
            </p:extLst>
          </p:nvPr>
        </p:nvGraphicFramePr>
        <p:xfrm>
          <a:off x="1672793" y="1075871"/>
          <a:ext cx="9489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Google Shape;197;p34">
            <a:extLst>
              <a:ext uri="{FF2B5EF4-FFF2-40B4-BE49-F238E27FC236}">
                <a16:creationId xmlns:a16="http://schemas.microsoft.com/office/drawing/2014/main" id="{95D3BAA8-D5BD-818C-C711-1216DAAC926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77066" y="363462"/>
            <a:ext cx="10885167" cy="79877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4800" b="1" dirty="0"/>
              <a:t>Avances de </a:t>
            </a:r>
            <a:r>
              <a:rPr lang="en" sz="4800" dirty="0"/>
              <a:t>investigación: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396854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605408"/>
            <a:ext cx="12362460" cy="2530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68F65D0-3C6E-FEB8-1662-9D5F7457F0B3}"/>
              </a:ext>
            </a:extLst>
          </p:cNvPr>
          <p:cNvSpPr txBox="1"/>
          <p:nvPr/>
        </p:nvSpPr>
        <p:spPr>
          <a:xfrm>
            <a:off x="2247919" y="2332680"/>
            <a:ext cx="906610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dirty="0">
                <a:latin typeface="Dosis" pitchFamily="2" charset="0"/>
              </a:rPr>
              <a:t>Comisión de vivienda y desarrollo urbano</a:t>
            </a:r>
            <a:endParaRPr lang="es-CO" sz="3200" dirty="0">
              <a:latin typeface="Dosis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5C8F42-6B8C-285A-5C78-73A0CEADA50B}"/>
              </a:ext>
            </a:extLst>
          </p:cNvPr>
          <p:cNvSpPr txBox="1"/>
          <p:nvPr/>
        </p:nvSpPr>
        <p:spPr>
          <a:xfrm>
            <a:off x="1545937" y="2332680"/>
            <a:ext cx="538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3200" b="1">
                <a:solidFill>
                  <a:schemeClr val="accent1">
                    <a:lumMod val="50000"/>
                  </a:schemeClr>
                </a:solidFill>
                <a:latin typeface="Dosis" pitchFamily="2" charset="0"/>
              </a:rPr>
              <a:t>1.</a:t>
            </a:r>
            <a:endParaRPr lang="es-CO" sz="3200" b="1">
              <a:solidFill>
                <a:schemeClr val="accent1">
                  <a:lumMod val="50000"/>
                </a:schemeClr>
              </a:solidFill>
              <a:latin typeface="Dosis" pitchFamily="2" charset="0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011BFF4-DCE5-F180-BA26-494D1F383AD6}"/>
              </a:ext>
            </a:extLst>
          </p:cNvPr>
          <p:cNvSpPr txBox="1"/>
          <p:nvPr/>
        </p:nvSpPr>
        <p:spPr>
          <a:xfrm>
            <a:off x="1470085" y="3550638"/>
            <a:ext cx="53830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Dosis" pitchFamily="2" charset="0"/>
              </a:rPr>
              <a:t>2.</a:t>
            </a:r>
            <a:endParaRPr lang="es-CO" sz="3200" b="1" dirty="0">
              <a:solidFill>
                <a:schemeClr val="accent1">
                  <a:lumMod val="50000"/>
                </a:schemeClr>
              </a:solidFill>
              <a:latin typeface="Dosis" pitchFamily="2" charset="0"/>
              <a:cs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DAC4DD-E6A0-155D-660C-565D3322A02E}"/>
              </a:ext>
            </a:extLst>
          </p:cNvPr>
          <p:cNvSpPr txBox="1"/>
          <p:nvPr/>
        </p:nvSpPr>
        <p:spPr>
          <a:xfrm>
            <a:off x="350139" y="561756"/>
            <a:ext cx="3795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Contenido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D04357E-E0AA-83F9-C9BD-04D43DE1C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46" y="1055925"/>
            <a:ext cx="2743200" cy="29051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9BE1F5-A793-8701-229D-FC7E6B793E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3" y="5804552"/>
            <a:ext cx="1080000" cy="71839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AE486B1-2B9B-BA9C-E39A-A38CCF02B304}"/>
              </a:ext>
            </a:extLst>
          </p:cNvPr>
          <p:cNvSpPr txBox="1"/>
          <p:nvPr/>
        </p:nvSpPr>
        <p:spPr>
          <a:xfrm>
            <a:off x="2247919" y="3512256"/>
            <a:ext cx="753566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200" dirty="0">
                <a:latin typeface="Dosis" pitchFamily="2" charset="0"/>
              </a:rPr>
              <a:t>Propuesta de estudio: cambios demográficos</a:t>
            </a:r>
            <a:endParaRPr lang="es-CO" sz="3200" dirty="0">
              <a:latin typeface="Dosi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5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8F65D0-3C6E-FEB8-1662-9D5F7457F0B3}"/>
              </a:ext>
            </a:extLst>
          </p:cNvPr>
          <p:cNvSpPr txBox="1"/>
          <p:nvPr/>
        </p:nvSpPr>
        <p:spPr>
          <a:xfrm>
            <a:off x="1733108" y="2403313"/>
            <a:ext cx="90844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Una invitación especial</a:t>
            </a:r>
          </a:p>
        </p:txBody>
      </p:sp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717168"/>
            <a:ext cx="12362460" cy="25305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0558C7A-53CC-D90D-35E4-C9EAB5C3B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537" y="4165374"/>
            <a:ext cx="2743200" cy="29051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150580-A568-5E4E-93D5-E0A7538E0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95" y="5879194"/>
            <a:ext cx="900000" cy="598663"/>
          </a:xfrm>
          <a:prstGeom prst="rect">
            <a:avLst/>
          </a:prstGeom>
        </p:spPr>
      </p:pic>
      <p:pic>
        <p:nvPicPr>
          <p:cNvPr id="2" name="Picture 2" descr="Logo FIIC">
            <a:extLst>
              <a:ext uri="{FF2B5EF4-FFF2-40B4-BE49-F238E27FC236}">
                <a16:creationId xmlns:a16="http://schemas.microsoft.com/office/drawing/2014/main" id="{A125B200-0483-54D3-2F6D-26A731DE2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717168"/>
            <a:ext cx="12362460" cy="25305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150580-A568-5E4E-93D5-E0A7538E0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95" y="5879194"/>
            <a:ext cx="900000" cy="5986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914A5F-2812-5536-81EF-A101DABA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85" y="869484"/>
            <a:ext cx="9484351" cy="42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CB519A3-FCD1-47C2-DFE3-98293EBA7CA9}"/>
              </a:ext>
            </a:extLst>
          </p:cNvPr>
          <p:cNvSpPr txBox="1"/>
          <p:nvPr/>
        </p:nvSpPr>
        <p:spPr>
          <a:xfrm>
            <a:off x="1708785" y="5449901"/>
            <a:ext cx="618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5"/>
              </a:rPr>
              <a:t>https://congresocamacol.com/</a:t>
            </a:r>
            <a:endParaRPr lang="es-CO" dirty="0"/>
          </a:p>
          <a:p>
            <a:endParaRPr lang="es-CO" dirty="0"/>
          </a:p>
        </p:txBody>
      </p:sp>
      <p:pic>
        <p:nvPicPr>
          <p:cNvPr id="7" name="Picture 2" descr="Logo FIIC">
            <a:extLst>
              <a:ext uri="{FF2B5EF4-FFF2-40B4-BE49-F238E27FC236}">
                <a16:creationId xmlns:a16="http://schemas.microsoft.com/office/drawing/2014/main" id="{E98945EB-456B-A02B-6896-63A21524D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24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7F5FB321-090B-F145-8885-08A45EFC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B8CB89-CD00-2120-C30D-DDCB18A62151}"/>
              </a:ext>
            </a:extLst>
          </p:cNvPr>
          <p:cNvSpPr/>
          <p:nvPr/>
        </p:nvSpPr>
        <p:spPr>
          <a:xfrm>
            <a:off x="0" y="1645920"/>
            <a:ext cx="8938260" cy="2903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196103C-045A-753D-E336-9D29213B34B1}"/>
              </a:ext>
            </a:extLst>
          </p:cNvPr>
          <p:cNvSpPr txBox="1">
            <a:spLocks/>
          </p:cNvSpPr>
          <p:nvPr/>
        </p:nvSpPr>
        <p:spPr>
          <a:xfrm>
            <a:off x="480479" y="2594609"/>
            <a:ext cx="7977301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Informe de gestión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Comisión de vivienda y desarrollo urbano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2A3F85"/>
              </a:solidFill>
              <a:effectLst/>
              <a:uLnTx/>
              <a:uFillTx/>
              <a:latin typeface="Dosis" pitchFamily="2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Cámara Colombiana de la Construcción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2A3F85"/>
                </a:solidFill>
                <a:effectLst/>
                <a:uLnTx/>
                <a:uFillTx/>
                <a:latin typeface="Dosis" pitchFamily="2" charset="0"/>
                <a:ea typeface="+mj-ea"/>
                <a:cs typeface="+mj-cs"/>
              </a:rPr>
              <a:t>CAMACOL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76F0AFA-880D-5FC2-D883-16F29054C9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88895"/>
          <a:stretch/>
        </p:blipFill>
        <p:spPr>
          <a:xfrm>
            <a:off x="-154887" y="6553386"/>
            <a:ext cx="12374880" cy="301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DA1FE6D-F43B-7219-8C5F-6AE0CF3281F4}"/>
              </a:ext>
            </a:extLst>
          </p:cNvPr>
          <p:cNvSpPr txBox="1"/>
          <p:nvPr/>
        </p:nvSpPr>
        <p:spPr>
          <a:xfrm>
            <a:off x="354556" y="5564438"/>
            <a:ext cx="4216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Rio de Janeiro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Septiembre de 2023</a:t>
            </a: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5F62E442-5B2F-4B07-F766-6166C28FB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8173" y="4701783"/>
            <a:ext cx="2819271" cy="14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3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EC722BB1-4145-4E0D-B422-E382A2190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32"/>
          <a:stretch/>
        </p:blipFill>
        <p:spPr>
          <a:xfrm>
            <a:off x="-89088" y="2367280"/>
            <a:ext cx="12362460" cy="1828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89CED98-4EE3-A39F-7713-15D2AFDCCBF0}"/>
              </a:ext>
            </a:extLst>
          </p:cNvPr>
          <p:cNvSpPr txBox="1"/>
          <p:nvPr/>
        </p:nvSpPr>
        <p:spPr>
          <a:xfrm>
            <a:off x="627321" y="2638338"/>
            <a:ext cx="10515132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>
                <a:solidFill>
                  <a:srgbClr val="FFFFFF"/>
                </a:solidFill>
                <a:latin typeface="Century Gothic"/>
              </a:rPr>
              <a:t>1</a:t>
            </a:r>
            <a:r>
              <a:rPr kumimoji="0" lang="es-E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s-MX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Comisión de vivienda y desarrollo urbano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1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68F65D0-3C6E-FEB8-1662-9D5F7457F0B3}"/>
              </a:ext>
            </a:extLst>
          </p:cNvPr>
          <p:cNvSpPr txBox="1"/>
          <p:nvPr/>
        </p:nvSpPr>
        <p:spPr>
          <a:xfrm>
            <a:off x="1394460" y="380143"/>
            <a:ext cx="980323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osis"/>
                <a:ea typeface="+mn-ea"/>
                <a:cs typeface="+mn-cs"/>
              </a:rPr>
              <a:t>En los últimos meses la CVDU y el Grupo de Trabajo de Vivienda en CICA han seguido la misma agenda</a:t>
            </a:r>
          </a:p>
        </p:txBody>
      </p:sp>
      <p:pic>
        <p:nvPicPr>
          <p:cNvPr id="6" name="Imagen 6" descr="Forma, Rectángulo&#10;&#10;Descripción generada automáticamente">
            <a:extLst>
              <a:ext uri="{FF2B5EF4-FFF2-40B4-BE49-F238E27FC236}">
                <a16:creationId xmlns:a16="http://schemas.microsoft.com/office/drawing/2014/main" id="{8C476BB6-B8BD-46BE-2DD7-806AEEA3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88" y="6717168"/>
            <a:ext cx="12362460" cy="253058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F7150580-A568-5E4E-93D5-E0A7538E0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95" y="5879194"/>
            <a:ext cx="900000" cy="598663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0CBE8A-0C7A-9027-84FF-D95E48596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6961523"/>
              </p:ext>
            </p:extLst>
          </p:nvPr>
        </p:nvGraphicFramePr>
        <p:xfrm>
          <a:off x="2684998" y="2202919"/>
          <a:ext cx="6814288" cy="4394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2" descr="Logo FIIC">
            <a:extLst>
              <a:ext uri="{FF2B5EF4-FFF2-40B4-BE49-F238E27FC236}">
                <a16:creationId xmlns:a16="http://schemas.microsoft.com/office/drawing/2014/main" id="{443928D3-E3F5-2EEA-BBBF-F63AD58A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6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6"/>
          <p:cNvSpPr txBox="1">
            <a:spLocks noGrp="1"/>
          </p:cNvSpPr>
          <p:nvPr>
            <p:ph type="ctrTitle"/>
          </p:nvPr>
        </p:nvSpPr>
        <p:spPr>
          <a:xfrm>
            <a:off x="420343" y="445352"/>
            <a:ext cx="7903311" cy="7679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400" b="1"/>
              <a:t>Conferencistas</a:t>
            </a:r>
            <a:r>
              <a:rPr lang="en" sz="5400"/>
              <a:t> Invitados</a:t>
            </a:r>
            <a:endParaRPr sz="5400"/>
          </a:p>
        </p:txBody>
      </p:sp>
      <p:sp>
        <p:nvSpPr>
          <p:cNvPr id="771" name="Google Shape;771;p46"/>
          <p:cNvSpPr txBox="1"/>
          <p:nvPr/>
        </p:nvSpPr>
        <p:spPr>
          <a:xfrm>
            <a:off x="1066154" y="3426882"/>
            <a:ext cx="4447017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28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Felipe </a:t>
            </a:r>
            <a:r>
              <a:rPr lang="en" sz="2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Walter Correa</a:t>
            </a:r>
            <a:endParaRPr sz="2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cxnSp>
        <p:nvCxnSpPr>
          <p:cNvPr id="775" name="Google Shape;775;p46"/>
          <p:cNvCxnSpPr>
            <a:cxnSpLocks/>
          </p:cNvCxnSpPr>
          <p:nvPr/>
        </p:nvCxnSpPr>
        <p:spPr>
          <a:xfrm>
            <a:off x="4204084" y="1824186"/>
            <a:ext cx="3116514" cy="425657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8" name="Google Shape;778;p46"/>
          <p:cNvCxnSpPr/>
          <p:nvPr/>
        </p:nvCxnSpPr>
        <p:spPr>
          <a:xfrm rot="10800000">
            <a:off x="4042995" y="3213961"/>
            <a:ext cx="1674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46"/>
          <p:cNvCxnSpPr/>
          <p:nvPr/>
        </p:nvCxnSpPr>
        <p:spPr>
          <a:xfrm rot="10800000">
            <a:off x="4826431" y="5006761"/>
            <a:ext cx="177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46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16876A8B-D061-CD3B-E1E3-35AD0F05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51" y="1882581"/>
            <a:ext cx="971455" cy="1184522"/>
          </a:xfrm>
          <a:prstGeom prst="rect">
            <a:avLst/>
          </a:prstGeom>
        </p:spPr>
      </p:pic>
      <p:sp>
        <p:nvSpPr>
          <p:cNvPr id="22" name="Google Shape;771;p46">
            <a:extLst>
              <a:ext uri="{FF2B5EF4-FFF2-40B4-BE49-F238E27FC236}">
                <a16:creationId xmlns:a16="http://schemas.microsoft.com/office/drawing/2014/main" id="{40CB671F-28D5-8882-2C4B-34ED0B6C5C55}"/>
              </a:ext>
            </a:extLst>
          </p:cNvPr>
          <p:cNvSpPr txBox="1"/>
          <p:nvPr/>
        </p:nvSpPr>
        <p:spPr>
          <a:xfrm>
            <a:off x="1903520" y="1957108"/>
            <a:ext cx="2451126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Cosmin </a:t>
            </a:r>
            <a:r>
              <a:rPr lang="en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Cotora</a:t>
            </a:r>
          </a:p>
          <a:p>
            <a:pPr algn="r"/>
            <a:r>
              <a:rPr lang="es-CO"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</a:t>
            </a:r>
            <a:r>
              <a:rPr lang="en"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edric </a:t>
            </a:r>
            <a:r>
              <a:rPr lang="en" sz="2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Caillier</a:t>
            </a:r>
            <a:endParaRPr sz="28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3" name="Google Shape;770;p46">
            <a:extLst>
              <a:ext uri="{FF2B5EF4-FFF2-40B4-BE49-F238E27FC236}">
                <a16:creationId xmlns:a16="http://schemas.microsoft.com/office/drawing/2014/main" id="{D8925BB5-811F-2255-D0C2-2BECE8049E97}"/>
              </a:ext>
            </a:extLst>
          </p:cNvPr>
          <p:cNvSpPr txBox="1"/>
          <p:nvPr/>
        </p:nvSpPr>
        <p:spPr>
          <a:xfrm>
            <a:off x="5263514" y="2312792"/>
            <a:ext cx="4042601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2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Cerqual &amp; Certivea certifications</a:t>
            </a:r>
          </a:p>
          <a:p>
            <a:r>
              <a:rPr lang="en" sz="22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Managers</a:t>
            </a:r>
            <a:endParaRPr sz="220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4" name="Google Shape;777;p46">
            <a:extLst>
              <a:ext uri="{FF2B5EF4-FFF2-40B4-BE49-F238E27FC236}">
                <a16:creationId xmlns:a16="http://schemas.microsoft.com/office/drawing/2014/main" id="{194553B6-AEA4-EC82-515C-EF7DFD82823D}"/>
              </a:ext>
            </a:extLst>
          </p:cNvPr>
          <p:cNvSpPr txBox="1"/>
          <p:nvPr/>
        </p:nvSpPr>
        <p:spPr>
          <a:xfrm>
            <a:off x="2360335" y="2682646"/>
            <a:ext cx="2239416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Certificación HQE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CC478220-C5B7-5A63-29DF-F53BE293A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691" y="5115407"/>
            <a:ext cx="1039392" cy="1171412"/>
          </a:xfrm>
          <a:prstGeom prst="rect">
            <a:avLst/>
          </a:prstGeom>
        </p:spPr>
      </p:pic>
      <p:sp>
        <p:nvSpPr>
          <p:cNvPr id="28" name="Google Shape;770;p46">
            <a:extLst>
              <a:ext uri="{FF2B5EF4-FFF2-40B4-BE49-F238E27FC236}">
                <a16:creationId xmlns:a16="http://schemas.microsoft.com/office/drawing/2014/main" id="{989D37B0-4115-9C03-53BE-D3A3B50422E4}"/>
              </a:ext>
            </a:extLst>
          </p:cNvPr>
          <p:cNvSpPr txBox="1"/>
          <p:nvPr/>
        </p:nvSpPr>
        <p:spPr>
          <a:xfrm>
            <a:off x="7481687" y="4972115"/>
            <a:ext cx="4538696" cy="123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Global Steering Group for Impact Investment </a:t>
            </a:r>
            <a:endParaRPr lang="en" sz="2200" b="1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  <a:p>
            <a:r>
              <a:rPr lang="en-US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CPO</a:t>
            </a:r>
          </a:p>
        </p:txBody>
      </p:sp>
      <p:sp>
        <p:nvSpPr>
          <p:cNvPr id="29" name="Google Shape;771;p46">
            <a:extLst>
              <a:ext uri="{FF2B5EF4-FFF2-40B4-BE49-F238E27FC236}">
                <a16:creationId xmlns:a16="http://schemas.microsoft.com/office/drawing/2014/main" id="{40E98052-9D7D-0B47-2C43-6C2F926F016A}"/>
              </a:ext>
            </a:extLst>
          </p:cNvPr>
          <p:cNvSpPr txBox="1"/>
          <p:nvPr/>
        </p:nvSpPr>
        <p:spPr>
          <a:xfrm>
            <a:off x="2853915" y="5068083"/>
            <a:ext cx="3258608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s-CO" sz="28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Sebastian </a:t>
            </a:r>
            <a:r>
              <a:rPr lang="es-CO" sz="2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Welisiejko</a:t>
            </a:r>
            <a:endParaRPr sz="2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0" name="Google Shape;777;p46">
            <a:extLst>
              <a:ext uri="{FF2B5EF4-FFF2-40B4-BE49-F238E27FC236}">
                <a16:creationId xmlns:a16="http://schemas.microsoft.com/office/drawing/2014/main" id="{1201FA37-43ED-CCF8-2213-316E23701D02}"/>
              </a:ext>
            </a:extLst>
          </p:cNvPr>
          <p:cNvSpPr txBox="1"/>
          <p:nvPr/>
        </p:nvSpPr>
        <p:spPr>
          <a:xfrm>
            <a:off x="3432198" y="5565617"/>
            <a:ext cx="2774913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Inversión de impacto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EAE7E0-6452-218D-A873-D9616ADE5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20" y="146020"/>
            <a:ext cx="1294977" cy="861394"/>
          </a:xfrm>
          <a:prstGeom prst="rect">
            <a:avLst/>
          </a:prstGeom>
        </p:spPr>
      </p:pic>
      <p:sp>
        <p:nvSpPr>
          <p:cNvPr id="2" name="Google Shape;770;p46">
            <a:extLst>
              <a:ext uri="{FF2B5EF4-FFF2-40B4-BE49-F238E27FC236}">
                <a16:creationId xmlns:a16="http://schemas.microsoft.com/office/drawing/2014/main" id="{31A71C1F-0E15-A2EC-8359-47970E3B51C6}"/>
              </a:ext>
            </a:extLst>
          </p:cNvPr>
          <p:cNvSpPr txBox="1"/>
          <p:nvPr/>
        </p:nvSpPr>
        <p:spPr>
          <a:xfrm>
            <a:off x="6405743" y="3904809"/>
            <a:ext cx="4963410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Fundación Santo Domingo</a:t>
            </a:r>
          </a:p>
          <a:p>
            <a:r>
              <a:rPr lang="en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Gerente Estructuración de Proyectos</a:t>
            </a:r>
            <a:endParaRPr sz="22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" name="Google Shape;777;p46">
            <a:extLst>
              <a:ext uri="{FF2B5EF4-FFF2-40B4-BE49-F238E27FC236}">
                <a16:creationId xmlns:a16="http://schemas.microsoft.com/office/drawing/2014/main" id="{C9448A14-2672-0A2B-6D21-DE7912433383}"/>
              </a:ext>
            </a:extLst>
          </p:cNvPr>
          <p:cNvSpPr txBox="1"/>
          <p:nvPr/>
        </p:nvSpPr>
        <p:spPr>
          <a:xfrm>
            <a:off x="2503495" y="3979339"/>
            <a:ext cx="3363698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16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Política de vivienda en Colombia</a:t>
            </a:r>
            <a:endParaRPr sz="16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770;p46">
            <a:extLst>
              <a:ext uri="{FF2B5EF4-FFF2-40B4-BE49-F238E27FC236}">
                <a16:creationId xmlns:a16="http://schemas.microsoft.com/office/drawing/2014/main" id="{EFAA977B-7C41-EF7B-778A-300C0523F0C5}"/>
              </a:ext>
            </a:extLst>
          </p:cNvPr>
          <p:cNvSpPr txBox="1"/>
          <p:nvPr/>
        </p:nvSpPr>
        <p:spPr>
          <a:xfrm>
            <a:off x="3329375" y="1241324"/>
            <a:ext cx="4042601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200" b="1">
                <a:solidFill>
                  <a:schemeClr val="accent5">
                    <a:lumMod val="75000"/>
                  </a:schemeClr>
                </a:solidFill>
                <a:latin typeface="Abel"/>
                <a:ea typeface="Abel"/>
                <a:cs typeface="Abel"/>
                <a:sym typeface="Abel"/>
              </a:rPr>
              <a:t>2023</a:t>
            </a:r>
            <a:endParaRPr sz="2200">
              <a:solidFill>
                <a:schemeClr val="accent5">
                  <a:lumMod val="75000"/>
                </a:schemeClr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1026" name="Picture 2" descr="Conferencistas – Contex">
            <a:extLst>
              <a:ext uri="{FF2B5EF4-FFF2-40B4-BE49-F238E27FC236}">
                <a16:creationId xmlns:a16="http://schemas.microsoft.com/office/drawing/2014/main" id="{A3EA5F1A-A4B4-AE8C-6255-68C4E5C19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2" y="3618877"/>
            <a:ext cx="971455" cy="11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go FIIC">
            <a:extLst>
              <a:ext uri="{FF2B5EF4-FFF2-40B4-BE49-F238E27FC236}">
                <a16:creationId xmlns:a16="http://schemas.microsoft.com/office/drawing/2014/main" id="{0F34FD6C-7DBF-B37E-07CE-44E7BE4E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8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46"/>
          <p:cNvSpPr txBox="1">
            <a:spLocks noGrp="1"/>
          </p:cNvSpPr>
          <p:nvPr>
            <p:ph type="ctrTitle"/>
          </p:nvPr>
        </p:nvSpPr>
        <p:spPr>
          <a:xfrm>
            <a:off x="420343" y="445352"/>
            <a:ext cx="7903311" cy="7679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5400" b="1"/>
              <a:t>Conferencistas</a:t>
            </a:r>
            <a:r>
              <a:rPr lang="en" sz="5400"/>
              <a:t> Invitados</a:t>
            </a:r>
            <a:endParaRPr sz="5400"/>
          </a:p>
        </p:txBody>
      </p:sp>
      <p:cxnSp>
        <p:nvCxnSpPr>
          <p:cNvPr id="775" name="Google Shape;775;p46"/>
          <p:cNvCxnSpPr>
            <a:cxnSpLocks/>
          </p:cNvCxnSpPr>
          <p:nvPr/>
        </p:nvCxnSpPr>
        <p:spPr>
          <a:xfrm>
            <a:off x="4204084" y="1824186"/>
            <a:ext cx="3817534" cy="5038944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46"/>
          <p:cNvCxnSpPr/>
          <p:nvPr/>
        </p:nvCxnSpPr>
        <p:spPr>
          <a:xfrm rot="10800000">
            <a:off x="4413235" y="3293178"/>
            <a:ext cx="1773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Google Shape;780;p46"/>
          <p:cNvCxnSpPr/>
          <p:nvPr/>
        </p:nvCxnSpPr>
        <p:spPr>
          <a:xfrm rot="10800000">
            <a:off x="5477543" y="5046799"/>
            <a:ext cx="185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7" name="Google Shape;787;p46"/>
          <p:cNvCxnSpPr/>
          <p:nvPr/>
        </p:nvCxnSpPr>
        <p:spPr>
          <a:xfrm>
            <a:off x="1029767" y="-31733"/>
            <a:ext cx="0" cy="596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" name="Imagen 3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BEAE7E0-6452-218D-A873-D9616ADE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620" y="146020"/>
            <a:ext cx="1294977" cy="861394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C0DDE04-36BE-052F-BC34-4DCC3DADA5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83" y="1732555"/>
            <a:ext cx="1116896" cy="1147524"/>
          </a:xfrm>
          <a:prstGeom prst="rect">
            <a:avLst/>
          </a:prstGeom>
        </p:spPr>
      </p:pic>
      <p:sp>
        <p:nvSpPr>
          <p:cNvPr id="36" name="Google Shape;771;p46">
            <a:extLst>
              <a:ext uri="{FF2B5EF4-FFF2-40B4-BE49-F238E27FC236}">
                <a16:creationId xmlns:a16="http://schemas.microsoft.com/office/drawing/2014/main" id="{A0FA5BA6-3E29-2966-0B6B-56159B5226C2}"/>
              </a:ext>
            </a:extLst>
          </p:cNvPr>
          <p:cNvSpPr txBox="1"/>
          <p:nvPr/>
        </p:nvSpPr>
        <p:spPr>
          <a:xfrm>
            <a:off x="1457267" y="1600888"/>
            <a:ext cx="3025588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CO" sz="28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Karen </a:t>
            </a:r>
            <a:r>
              <a:rPr lang="es-CO" sz="28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Ortega</a:t>
            </a:r>
            <a:endParaRPr sz="2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7" name="Google Shape;777;p46">
            <a:extLst>
              <a:ext uri="{FF2B5EF4-FFF2-40B4-BE49-F238E27FC236}">
                <a16:creationId xmlns:a16="http://schemas.microsoft.com/office/drawing/2014/main" id="{B595914B-E7B2-5998-3DFE-53A31EF65F2D}"/>
              </a:ext>
            </a:extLst>
          </p:cNvPr>
          <p:cNvSpPr txBox="1"/>
          <p:nvPr/>
        </p:nvSpPr>
        <p:spPr>
          <a:xfrm>
            <a:off x="1736037" y="2269273"/>
            <a:ext cx="2677198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Cambios demográficos y política de vivienda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Google Shape;770;p46">
            <a:extLst>
              <a:ext uri="{FF2B5EF4-FFF2-40B4-BE49-F238E27FC236}">
                <a16:creationId xmlns:a16="http://schemas.microsoft.com/office/drawing/2014/main" id="{EFAA977B-7C41-EF7B-778A-300C0523F0C5}"/>
              </a:ext>
            </a:extLst>
          </p:cNvPr>
          <p:cNvSpPr txBox="1"/>
          <p:nvPr/>
        </p:nvSpPr>
        <p:spPr>
          <a:xfrm>
            <a:off x="3329375" y="1241324"/>
            <a:ext cx="4042601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200" b="1">
                <a:solidFill>
                  <a:schemeClr val="accent5">
                    <a:lumMod val="75000"/>
                  </a:schemeClr>
                </a:solidFill>
                <a:latin typeface="Abel"/>
                <a:ea typeface="Abel"/>
                <a:cs typeface="Abel"/>
                <a:sym typeface="Abel"/>
              </a:rPr>
              <a:t>2023</a:t>
            </a:r>
            <a:endParaRPr sz="2200">
              <a:solidFill>
                <a:schemeClr val="accent5">
                  <a:lumMod val="75000"/>
                </a:schemeClr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3" name="Google Shape;771;p46">
            <a:extLst>
              <a:ext uri="{FF2B5EF4-FFF2-40B4-BE49-F238E27FC236}">
                <a16:creationId xmlns:a16="http://schemas.microsoft.com/office/drawing/2014/main" id="{EA98B7FC-A10E-6C21-1FA7-C4DA52FB8970}"/>
              </a:ext>
            </a:extLst>
          </p:cNvPr>
          <p:cNvSpPr txBox="1"/>
          <p:nvPr/>
        </p:nvSpPr>
        <p:spPr>
          <a:xfrm>
            <a:off x="1512830" y="3403880"/>
            <a:ext cx="4447017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Anukirti Pathak</a:t>
            </a:r>
            <a:endParaRPr sz="2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4" name="Google Shape;770;p46">
            <a:extLst>
              <a:ext uri="{FF2B5EF4-FFF2-40B4-BE49-F238E27FC236}">
                <a16:creationId xmlns:a16="http://schemas.microsoft.com/office/drawing/2014/main" id="{541A90FB-3EAE-4773-5895-5BE343755F64}"/>
              </a:ext>
            </a:extLst>
          </p:cNvPr>
          <p:cNvSpPr txBox="1"/>
          <p:nvPr/>
        </p:nvSpPr>
        <p:spPr>
          <a:xfrm>
            <a:off x="6405743" y="3683815"/>
            <a:ext cx="4963410" cy="86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UN Habitat y World Bank</a:t>
            </a:r>
          </a:p>
          <a:p>
            <a:r>
              <a:rPr lang="en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Consultora </a:t>
            </a:r>
            <a:endParaRPr sz="22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6" name="Google Shape;777;p46">
            <a:extLst>
              <a:ext uri="{FF2B5EF4-FFF2-40B4-BE49-F238E27FC236}">
                <a16:creationId xmlns:a16="http://schemas.microsoft.com/office/drawing/2014/main" id="{CD24E08F-3C3C-BF12-4B41-FF1480360C7C}"/>
              </a:ext>
            </a:extLst>
          </p:cNvPr>
          <p:cNvSpPr txBox="1"/>
          <p:nvPr/>
        </p:nvSpPr>
        <p:spPr>
          <a:xfrm>
            <a:off x="2126066" y="4018098"/>
            <a:ext cx="3817534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Política pública de accesibilidad de vivienda : caso India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C1809EE-3053-E9C9-5D4A-D68AA17744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ED863A2-AA0B-AA82-B6BF-4B2FABAD2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767" y="3321755"/>
            <a:ext cx="1164266" cy="115321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A00FE23-C2C5-C6D9-13E8-4F02FDE39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61" y="511585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771;p46">
            <a:extLst>
              <a:ext uri="{FF2B5EF4-FFF2-40B4-BE49-F238E27FC236}">
                <a16:creationId xmlns:a16="http://schemas.microsoft.com/office/drawing/2014/main" id="{8FA75F02-819F-CC39-1535-520CBAECCA08}"/>
              </a:ext>
            </a:extLst>
          </p:cNvPr>
          <p:cNvSpPr txBox="1"/>
          <p:nvPr/>
        </p:nvSpPr>
        <p:spPr>
          <a:xfrm>
            <a:off x="2705360" y="5053610"/>
            <a:ext cx="4447017" cy="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8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Ma. Paloma Silva</a:t>
            </a:r>
            <a:endParaRPr sz="28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3" name="Google Shape;777;p46">
            <a:extLst>
              <a:ext uri="{FF2B5EF4-FFF2-40B4-BE49-F238E27FC236}">
                <a16:creationId xmlns:a16="http://schemas.microsoft.com/office/drawing/2014/main" id="{F6A88760-2162-3E85-A3D8-A6E5E01C1F0A}"/>
              </a:ext>
            </a:extLst>
          </p:cNvPr>
          <p:cNvSpPr txBox="1"/>
          <p:nvPr/>
        </p:nvSpPr>
        <p:spPr>
          <a:xfrm>
            <a:off x="3318596" y="5667828"/>
            <a:ext cx="3817534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Oportunidades de financiamiento con banca multilaterial*</a:t>
            </a:r>
            <a:endParaRPr sz="16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DE67230-CA99-CBB3-0D77-4277CBFF7182}"/>
              </a:ext>
            </a:extLst>
          </p:cNvPr>
          <p:cNvSpPr txBox="1"/>
          <p:nvPr/>
        </p:nvSpPr>
        <p:spPr>
          <a:xfrm>
            <a:off x="135298" y="6479982"/>
            <a:ext cx="10184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* Pendiente agendar una reunión general con los miembros de la comisión </a:t>
            </a:r>
          </a:p>
        </p:txBody>
      </p:sp>
      <p:sp>
        <p:nvSpPr>
          <p:cNvPr id="15" name="Google Shape;770;p46">
            <a:extLst>
              <a:ext uri="{FF2B5EF4-FFF2-40B4-BE49-F238E27FC236}">
                <a16:creationId xmlns:a16="http://schemas.microsoft.com/office/drawing/2014/main" id="{C2D20922-8FD8-F7C7-F25F-45A06B3951C8}"/>
              </a:ext>
            </a:extLst>
          </p:cNvPr>
          <p:cNvSpPr txBox="1"/>
          <p:nvPr/>
        </p:nvSpPr>
        <p:spPr>
          <a:xfrm>
            <a:off x="5464174" y="1822734"/>
            <a:ext cx="5770519" cy="96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Centro de Estudios demográficos </a:t>
            </a:r>
          </a:p>
          <a:p>
            <a:r>
              <a:rPr lang="es-CO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de Barcelona</a:t>
            </a:r>
          </a:p>
          <a:p>
            <a:r>
              <a:rPr lang="es-CO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Técnica Superior de Investigación</a:t>
            </a:r>
            <a:endParaRPr sz="22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16" name="Google Shape;770;p46">
            <a:extLst>
              <a:ext uri="{FF2B5EF4-FFF2-40B4-BE49-F238E27FC236}">
                <a16:creationId xmlns:a16="http://schemas.microsoft.com/office/drawing/2014/main" id="{01785705-7A86-CDB8-05CA-4291D9760B58}"/>
              </a:ext>
            </a:extLst>
          </p:cNvPr>
          <p:cNvSpPr txBox="1"/>
          <p:nvPr/>
        </p:nvSpPr>
        <p:spPr>
          <a:xfrm>
            <a:off x="8233055" y="4961305"/>
            <a:ext cx="5770519" cy="12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s-CO" sz="2200" b="1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IADB - BID</a:t>
            </a:r>
          </a:p>
          <a:p>
            <a:r>
              <a:rPr lang="es-CO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Sector Lead </a:t>
            </a:r>
            <a:r>
              <a:rPr lang="es-CO" sz="22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Specialist</a:t>
            </a:r>
            <a:r>
              <a:rPr lang="es-CO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</a:t>
            </a:r>
          </a:p>
          <a:p>
            <a:r>
              <a:rPr lang="es-CO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Housing </a:t>
            </a:r>
            <a:r>
              <a:rPr lang="es-CO" sz="22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Policy</a:t>
            </a:r>
            <a:r>
              <a:rPr lang="es-CO" sz="2200" dirty="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 and </a:t>
            </a:r>
            <a:r>
              <a:rPr lang="es-CO" sz="2200" dirty="0" err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rPr>
              <a:t>Finance</a:t>
            </a:r>
            <a:endParaRPr sz="2200" dirty="0">
              <a:solidFill>
                <a:schemeClr val="dk1"/>
              </a:solidFill>
              <a:latin typeface="Abel"/>
              <a:ea typeface="Abel"/>
              <a:cs typeface="Abel"/>
              <a:sym typeface="Abel"/>
            </a:endParaRPr>
          </a:p>
        </p:txBody>
      </p:sp>
      <p:pic>
        <p:nvPicPr>
          <p:cNvPr id="17" name="Picture 2" descr="Logo FIIC">
            <a:extLst>
              <a:ext uri="{FF2B5EF4-FFF2-40B4-BE49-F238E27FC236}">
                <a16:creationId xmlns:a16="http://schemas.microsoft.com/office/drawing/2014/main" id="{2368F68E-F9ED-FFA3-96B0-B7E37F3DE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05" y="6019075"/>
            <a:ext cx="1031539" cy="42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41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adroTexto 605">
            <a:extLst>
              <a:ext uri="{FF2B5EF4-FFF2-40B4-BE49-F238E27FC236}">
                <a16:creationId xmlns:a16="http://schemas.microsoft.com/office/drawing/2014/main" id="{AD481281-38A1-DB71-673B-5C71A0E22EAE}"/>
              </a:ext>
            </a:extLst>
          </p:cNvPr>
          <p:cNvSpPr txBox="1"/>
          <p:nvPr/>
        </p:nvSpPr>
        <p:spPr>
          <a:xfrm>
            <a:off x="1662539" y="213977"/>
            <a:ext cx="886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Sostenibilidad</a:t>
            </a:r>
            <a:endParaRPr kumimoji="0" lang="es-CO" sz="28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29" name="CuadroTexto 628">
            <a:extLst>
              <a:ext uri="{FF2B5EF4-FFF2-40B4-BE49-F238E27FC236}">
                <a16:creationId xmlns:a16="http://schemas.microsoft.com/office/drawing/2014/main" id="{6135D382-6F75-C67D-EEE5-03620DEABCF2}"/>
              </a:ext>
            </a:extLst>
          </p:cNvPr>
          <p:cNvSpPr txBox="1"/>
          <p:nvPr/>
        </p:nvSpPr>
        <p:spPr>
          <a:xfrm>
            <a:off x="247388" y="6584851"/>
            <a:ext cx="7123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Status Report for Buildings and Construction. Zero Tracker.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Google Shape;211;p34">
            <a:extLst>
              <a:ext uri="{FF2B5EF4-FFF2-40B4-BE49-F238E27FC236}">
                <a16:creationId xmlns:a16="http://schemas.microsoft.com/office/drawing/2014/main" id="{D216ECB8-D9B0-A04D-05FF-A083EC785E3C}"/>
              </a:ext>
            </a:extLst>
          </p:cNvPr>
          <p:cNvCxnSpPr>
            <a:cxnSpLocks/>
          </p:cNvCxnSpPr>
          <p:nvPr/>
        </p:nvCxnSpPr>
        <p:spPr>
          <a:xfrm>
            <a:off x="3611951" y="1932069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Google Shape;211;p34">
            <a:extLst>
              <a:ext uri="{FF2B5EF4-FFF2-40B4-BE49-F238E27FC236}">
                <a16:creationId xmlns:a16="http://schemas.microsoft.com/office/drawing/2014/main" id="{DE01D21C-1B66-9EDA-A7D3-120C13DF459B}"/>
              </a:ext>
            </a:extLst>
          </p:cNvPr>
          <p:cNvCxnSpPr>
            <a:cxnSpLocks/>
          </p:cNvCxnSpPr>
          <p:nvPr/>
        </p:nvCxnSpPr>
        <p:spPr>
          <a:xfrm>
            <a:off x="7981735" y="1932069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8EA51-138E-FD27-9AA9-9282584BAB23}"/>
              </a:ext>
            </a:extLst>
          </p:cNvPr>
          <p:cNvSpPr txBox="1"/>
          <p:nvPr/>
        </p:nvSpPr>
        <p:spPr>
          <a:xfrm>
            <a:off x="8720841" y="1095510"/>
            <a:ext cx="299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Sostenibilidad en la edificación residencial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Google Shape;777;p46">
            <a:extLst>
              <a:ext uri="{FF2B5EF4-FFF2-40B4-BE49-F238E27FC236}">
                <a16:creationId xmlns:a16="http://schemas.microsoft.com/office/drawing/2014/main" id="{5331ECA3-18AB-7D99-1DB4-B4DCCDA8B15D}"/>
              </a:ext>
            </a:extLst>
          </p:cNvPr>
          <p:cNvSpPr txBox="1"/>
          <p:nvPr/>
        </p:nvSpPr>
        <p:spPr>
          <a:xfrm>
            <a:off x="8618212" y="1867910"/>
            <a:ext cx="3184198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4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Exposición de Javier Manzanares del Green Climate Fund</a:t>
            </a:r>
            <a:endParaRPr sz="14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201;p34">
            <a:extLst>
              <a:ext uri="{FF2B5EF4-FFF2-40B4-BE49-F238E27FC236}">
                <a16:creationId xmlns:a16="http://schemas.microsoft.com/office/drawing/2014/main" id="{D9C48104-453F-9F64-FFFF-05BA7B252A27}"/>
              </a:ext>
            </a:extLst>
          </p:cNvPr>
          <p:cNvSpPr txBox="1"/>
          <p:nvPr/>
        </p:nvSpPr>
        <p:spPr>
          <a:xfrm>
            <a:off x="8112364" y="2349826"/>
            <a:ext cx="4211144" cy="220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Promover la utilización de materiales de construcción que reduzcan la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huella de carbono 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y tengan certificación de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eficiencia energética.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Acudir a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incentivos financieros 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que influencien la construcción verde, como por ejemplo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descuentos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 en el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pago hipotecario 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si la vivienda se localiza en un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proyecto de construcción ecológic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o.</a:t>
            </a: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FCEC16-6523-4653-076E-268C4350611D}"/>
              </a:ext>
            </a:extLst>
          </p:cNvPr>
          <p:cNvSpPr txBox="1"/>
          <p:nvPr/>
        </p:nvSpPr>
        <p:spPr>
          <a:xfrm>
            <a:off x="8010887" y="4673105"/>
            <a:ext cx="418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8000"/>
                </a:highlight>
                <a:uLnTx/>
                <a:uFillTx/>
                <a:latin typeface="Dosis" pitchFamily="2" charset="0"/>
                <a:ea typeface="+mn-ea"/>
                <a:cs typeface="+mn-cs"/>
              </a:rPr>
              <a:t>Certificación EDGE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008000"/>
              </a:highlight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B69700D-57CB-72CE-8356-C969702C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802" y="5542127"/>
            <a:ext cx="1600282" cy="939848"/>
          </a:xfrm>
          <a:prstGeom prst="rect">
            <a:avLst/>
          </a:prstGeom>
        </p:spPr>
      </p:pic>
      <p:sp>
        <p:nvSpPr>
          <p:cNvPr id="14" name="Google Shape;201;p34">
            <a:extLst>
              <a:ext uri="{FF2B5EF4-FFF2-40B4-BE49-F238E27FC236}">
                <a16:creationId xmlns:a16="http://schemas.microsoft.com/office/drawing/2014/main" id="{3058D525-4D30-5F47-70A5-1252CC49EC57}"/>
              </a:ext>
            </a:extLst>
          </p:cNvPr>
          <p:cNvSpPr txBox="1"/>
          <p:nvPr/>
        </p:nvSpPr>
        <p:spPr>
          <a:xfrm>
            <a:off x="8088785" y="5134770"/>
            <a:ext cx="4211144" cy="134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Ahorro del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20% al 40% 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en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agua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,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energía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 y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materiales</a:t>
            </a:r>
          </a:p>
          <a:p>
            <a:endParaRPr lang="es-CO"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EDGE </a:t>
            </a:r>
            <a:r>
              <a:rPr lang="es-CO" sz="1400" b="1" dirty="0" err="1">
                <a:latin typeface="Open Sans Light"/>
                <a:ea typeface="Open Sans Light"/>
                <a:cs typeface="Open Sans Light"/>
                <a:sym typeface="Open Sans Light"/>
              </a:rPr>
              <a:t>Advanced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 -</a:t>
            </a:r>
          </a:p>
          <a:p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100% energías renovables</a:t>
            </a: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" name="Google Shape;211;p34">
            <a:extLst>
              <a:ext uri="{FF2B5EF4-FFF2-40B4-BE49-F238E27FC236}">
                <a16:creationId xmlns:a16="http://schemas.microsoft.com/office/drawing/2014/main" id="{11D50FFA-E397-AB2C-B128-68A12899F47A}"/>
              </a:ext>
            </a:extLst>
          </p:cNvPr>
          <p:cNvCxnSpPr>
            <a:cxnSpLocks/>
          </p:cNvCxnSpPr>
          <p:nvPr/>
        </p:nvCxnSpPr>
        <p:spPr>
          <a:xfrm flipH="1">
            <a:off x="9117789" y="4552967"/>
            <a:ext cx="19673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C52772D5-4E62-416E-90BD-A6F9E7EB1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410607"/>
              </p:ext>
            </p:extLst>
          </p:nvPr>
        </p:nvGraphicFramePr>
        <p:xfrm>
          <a:off x="33751" y="1434805"/>
          <a:ext cx="3512886" cy="5150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80EFAB8A-DD7B-C325-07EB-7DEF68EB8102}"/>
              </a:ext>
            </a:extLst>
          </p:cNvPr>
          <p:cNvSpPr txBox="1"/>
          <p:nvPr/>
        </p:nvSpPr>
        <p:spPr>
          <a:xfrm>
            <a:off x="0" y="901583"/>
            <a:ext cx="3691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Participación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latin typeface="Dosis" pitchFamily="2" charset="0"/>
              </a:rPr>
              <a:t> de consumo energético según tipo de edificación, 2021 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6857323-1633-7764-F2BB-0CD7F2C63B57}"/>
              </a:ext>
            </a:extLst>
          </p:cNvPr>
          <p:cNvGrpSpPr/>
          <p:nvPr/>
        </p:nvGrpSpPr>
        <p:grpSpPr>
          <a:xfrm>
            <a:off x="4161634" y="3072279"/>
            <a:ext cx="3790950" cy="3143250"/>
            <a:chOff x="3922236" y="2398877"/>
            <a:chExt cx="3790950" cy="3143250"/>
          </a:xfrm>
        </p:grpSpPr>
        <p:sp>
          <p:nvSpPr>
            <p:cNvPr id="2" name="Triángulo isósceles 1">
              <a:extLst>
                <a:ext uri="{FF2B5EF4-FFF2-40B4-BE49-F238E27FC236}">
                  <a16:creationId xmlns:a16="http://schemas.microsoft.com/office/drawing/2014/main" id="{5E787DFF-60B8-EED8-3540-606F45872DCB}"/>
                </a:ext>
              </a:extLst>
            </p:cNvPr>
            <p:cNvSpPr/>
            <p:nvPr/>
          </p:nvSpPr>
          <p:spPr>
            <a:xfrm>
              <a:off x="5039836" y="2398877"/>
              <a:ext cx="1536700" cy="1225550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sz="1400" b="1"/>
            </a:p>
          </p:txBody>
        </p:sp>
        <p:sp>
          <p:nvSpPr>
            <p:cNvPr id="5" name="Trapecio 4">
              <a:extLst>
                <a:ext uri="{FF2B5EF4-FFF2-40B4-BE49-F238E27FC236}">
                  <a16:creationId xmlns:a16="http://schemas.microsoft.com/office/drawing/2014/main" id="{E8E36B06-0F9E-1DAB-68C3-5BCA01437BD1}"/>
                </a:ext>
              </a:extLst>
            </p:cNvPr>
            <p:cNvSpPr/>
            <p:nvPr/>
          </p:nvSpPr>
          <p:spPr>
            <a:xfrm>
              <a:off x="4481036" y="3681577"/>
              <a:ext cx="2654300" cy="901700"/>
            </a:xfrm>
            <a:prstGeom prst="trapezoid">
              <a:avLst>
                <a:gd name="adj" fmla="val 6039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100"/>
            </a:p>
          </p:txBody>
        </p:sp>
        <p:sp>
          <p:nvSpPr>
            <p:cNvPr id="6" name="Trapecio 5">
              <a:extLst>
                <a:ext uri="{FF2B5EF4-FFF2-40B4-BE49-F238E27FC236}">
                  <a16:creationId xmlns:a16="http://schemas.microsoft.com/office/drawing/2014/main" id="{45F0546C-CCF7-4670-A8DA-E412EEEC6579}"/>
                </a:ext>
              </a:extLst>
            </p:cNvPr>
            <p:cNvSpPr/>
            <p:nvPr/>
          </p:nvSpPr>
          <p:spPr>
            <a:xfrm>
              <a:off x="3922236" y="4640427"/>
              <a:ext cx="3790950" cy="901700"/>
            </a:xfrm>
            <a:prstGeom prst="trapezoid">
              <a:avLst>
                <a:gd name="adj" fmla="val 6039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100"/>
            </a:p>
          </p:txBody>
        </p:sp>
        <p:sp>
          <p:nvSpPr>
            <p:cNvPr id="8" name="CuadroTexto 9">
              <a:extLst>
                <a:ext uri="{FF2B5EF4-FFF2-40B4-BE49-F238E27FC236}">
                  <a16:creationId xmlns:a16="http://schemas.microsoft.com/office/drawing/2014/main" id="{683D9C7D-BE4C-A533-B353-0A67B5717B06}"/>
                </a:ext>
              </a:extLst>
            </p:cNvPr>
            <p:cNvSpPr txBox="1"/>
            <p:nvPr/>
          </p:nvSpPr>
          <p:spPr>
            <a:xfrm>
              <a:off x="5077936" y="2881477"/>
              <a:ext cx="1485900" cy="7366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800" b="1" dirty="0">
                  <a:solidFill>
                    <a:schemeClr val="bg1"/>
                  </a:solidFill>
                </a:rPr>
                <a:t>12</a:t>
              </a:r>
            </a:p>
            <a:p>
              <a:pPr algn="ctr"/>
              <a:r>
                <a:rPr lang="es-CO" sz="1600" b="1" dirty="0">
                  <a:solidFill>
                    <a:schemeClr val="bg1"/>
                  </a:solidFill>
                </a:rPr>
                <a:t>Millones</a:t>
              </a:r>
              <a:r>
                <a:rPr lang="es-CO" sz="1600" b="1" baseline="0" dirty="0">
                  <a:solidFill>
                    <a:schemeClr val="bg1"/>
                  </a:solidFill>
                </a:rPr>
                <a:t> m2</a:t>
              </a:r>
              <a:endParaRPr lang="es-CO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uadroTexto 10">
              <a:extLst>
                <a:ext uri="{FF2B5EF4-FFF2-40B4-BE49-F238E27FC236}">
                  <a16:creationId xmlns:a16="http://schemas.microsoft.com/office/drawing/2014/main" id="{C7D20A46-A70D-4827-B15B-E79D84C9C5FB}"/>
                </a:ext>
              </a:extLst>
            </p:cNvPr>
            <p:cNvSpPr txBox="1"/>
            <p:nvPr/>
          </p:nvSpPr>
          <p:spPr>
            <a:xfrm>
              <a:off x="4931629" y="3777489"/>
              <a:ext cx="1764143" cy="7366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 dirty="0">
                  <a:solidFill>
                    <a:schemeClr val="bg1"/>
                  </a:solidFill>
                </a:rPr>
                <a:t>21</a:t>
              </a:r>
            </a:p>
            <a:p>
              <a:pPr algn="ctr"/>
              <a:r>
                <a:rPr lang="es-CO" sz="2000" b="1" dirty="0">
                  <a:solidFill>
                    <a:schemeClr val="bg1"/>
                  </a:solidFill>
                </a:rPr>
                <a:t>Millones</a:t>
              </a:r>
              <a:r>
                <a:rPr lang="es-CO" sz="2000" b="1" baseline="0" dirty="0">
                  <a:solidFill>
                    <a:schemeClr val="bg1"/>
                  </a:solidFill>
                </a:rPr>
                <a:t> m2</a:t>
              </a:r>
              <a:endParaRPr lang="es-CO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adroTexto 11">
              <a:extLst>
                <a:ext uri="{FF2B5EF4-FFF2-40B4-BE49-F238E27FC236}">
                  <a16:creationId xmlns:a16="http://schemas.microsoft.com/office/drawing/2014/main" id="{C63A6F10-7CCA-4B8D-B2B1-F9A1030E36C9}"/>
                </a:ext>
              </a:extLst>
            </p:cNvPr>
            <p:cNvSpPr txBox="1"/>
            <p:nvPr/>
          </p:nvSpPr>
          <p:spPr>
            <a:xfrm>
              <a:off x="4646136" y="4722977"/>
              <a:ext cx="2355850" cy="7366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2000" b="1">
                  <a:solidFill>
                    <a:schemeClr val="tx1"/>
                  </a:solidFill>
                </a:rPr>
                <a:t>53</a:t>
              </a:r>
            </a:p>
            <a:p>
              <a:pPr algn="ctr"/>
              <a:r>
                <a:rPr lang="es-CO" sz="2000" b="1">
                  <a:solidFill>
                    <a:schemeClr val="tx1"/>
                  </a:solidFill>
                </a:rPr>
                <a:t>Millones</a:t>
              </a:r>
              <a:r>
                <a:rPr lang="es-CO" sz="2000" b="1" baseline="0">
                  <a:solidFill>
                    <a:schemeClr val="tx1"/>
                  </a:solidFill>
                </a:rPr>
                <a:t> m2</a:t>
              </a:r>
              <a:endParaRPr lang="es-CO" sz="2000" b="1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Google Shape;211;p34">
            <a:extLst>
              <a:ext uri="{FF2B5EF4-FFF2-40B4-BE49-F238E27FC236}">
                <a16:creationId xmlns:a16="http://schemas.microsoft.com/office/drawing/2014/main" id="{45F4C416-03E8-9073-2C01-3C968FCCBEF4}"/>
              </a:ext>
            </a:extLst>
          </p:cNvPr>
          <p:cNvCxnSpPr>
            <a:cxnSpLocks/>
          </p:cNvCxnSpPr>
          <p:nvPr/>
        </p:nvCxnSpPr>
        <p:spPr>
          <a:xfrm flipV="1">
            <a:off x="5279234" y="3554879"/>
            <a:ext cx="0" cy="7429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Google Shape;211;p34">
            <a:extLst>
              <a:ext uri="{FF2B5EF4-FFF2-40B4-BE49-F238E27FC236}">
                <a16:creationId xmlns:a16="http://schemas.microsoft.com/office/drawing/2014/main" id="{4F0E1C95-2E0D-1573-71FE-B6E07881BC33}"/>
              </a:ext>
            </a:extLst>
          </p:cNvPr>
          <p:cNvCxnSpPr>
            <a:cxnSpLocks/>
          </p:cNvCxnSpPr>
          <p:nvPr/>
        </p:nvCxnSpPr>
        <p:spPr>
          <a:xfrm flipV="1">
            <a:off x="4720434" y="4685642"/>
            <a:ext cx="0" cy="5710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Google Shape;211;p34">
            <a:extLst>
              <a:ext uri="{FF2B5EF4-FFF2-40B4-BE49-F238E27FC236}">
                <a16:creationId xmlns:a16="http://schemas.microsoft.com/office/drawing/2014/main" id="{B3AFF193-C21E-143A-FA74-7230E9042598}"/>
              </a:ext>
            </a:extLst>
          </p:cNvPr>
          <p:cNvCxnSpPr>
            <a:cxnSpLocks/>
          </p:cNvCxnSpPr>
          <p:nvPr/>
        </p:nvCxnSpPr>
        <p:spPr>
          <a:xfrm flipV="1">
            <a:off x="4161634" y="5644492"/>
            <a:ext cx="0" cy="571037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D158984-2416-8DE4-AFC3-1D97D15639FF}"/>
              </a:ext>
            </a:extLst>
          </p:cNvPr>
          <p:cNvSpPr txBox="1"/>
          <p:nvPr/>
        </p:nvSpPr>
        <p:spPr>
          <a:xfrm>
            <a:off x="4294868" y="3220809"/>
            <a:ext cx="136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Colombia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582418F-A598-5DB5-8420-A5C5E75B6753}"/>
              </a:ext>
            </a:extLst>
          </p:cNvPr>
          <p:cNvSpPr txBox="1"/>
          <p:nvPr/>
        </p:nvSpPr>
        <p:spPr>
          <a:xfrm>
            <a:off x="3579769" y="4365848"/>
            <a:ext cx="1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Latinoamérica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3CB49CE-8A4B-C64B-2274-95E8665BBD0F}"/>
              </a:ext>
            </a:extLst>
          </p:cNvPr>
          <p:cNvSpPr txBox="1"/>
          <p:nvPr/>
        </p:nvSpPr>
        <p:spPr>
          <a:xfrm>
            <a:off x="3405242" y="5344277"/>
            <a:ext cx="1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Mundo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1EA28FC-4C0A-8A39-1750-6D6F357261A5}"/>
              </a:ext>
            </a:extLst>
          </p:cNvPr>
          <p:cNvSpPr txBox="1"/>
          <p:nvPr/>
        </p:nvSpPr>
        <p:spPr>
          <a:xfrm>
            <a:off x="4286910" y="1502369"/>
            <a:ext cx="3441901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Dosis" pitchFamily="2" charset="0"/>
              </a:rPr>
              <a:t>Colombia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Dosis" pitchFamily="2" charset="0"/>
              </a:rPr>
              <a:t> es el país con más metros cuadrados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Dosis" pitchFamily="2" charset="0"/>
              </a:rPr>
              <a:t>certificados en EDGE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  <a:latin typeface="Dosis" pitchFamily="2" charset="0"/>
              </a:rPr>
              <a:t> a nivel mundial,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Dosis" pitchFamily="2" charset="0"/>
              </a:rPr>
              <a:t>entre más de 70 países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adroTexto 605">
            <a:extLst>
              <a:ext uri="{FF2B5EF4-FFF2-40B4-BE49-F238E27FC236}">
                <a16:creationId xmlns:a16="http://schemas.microsoft.com/office/drawing/2014/main" id="{AD481281-38A1-DB71-673B-5C71A0E22EAE}"/>
              </a:ext>
            </a:extLst>
          </p:cNvPr>
          <p:cNvSpPr txBox="1"/>
          <p:nvPr/>
        </p:nvSpPr>
        <p:spPr>
          <a:xfrm>
            <a:off x="1662539" y="213977"/>
            <a:ext cx="886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Planeación Urbana</a:t>
            </a:r>
            <a:endParaRPr kumimoji="0" lang="es-CO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29" name="CuadroTexto 628">
            <a:extLst>
              <a:ext uri="{FF2B5EF4-FFF2-40B4-BE49-F238E27FC236}">
                <a16:creationId xmlns:a16="http://schemas.microsoft.com/office/drawing/2014/main" id="{6135D382-6F75-C67D-EEE5-03620DEABCF2}"/>
              </a:ext>
            </a:extLst>
          </p:cNvPr>
          <p:cNvSpPr txBox="1"/>
          <p:nvPr/>
        </p:nvSpPr>
        <p:spPr>
          <a:xfrm>
            <a:off x="247388" y="6584851"/>
            <a:ext cx="7123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UN HABITAT y Banco Mundial.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Google Shape;211;p34">
            <a:extLst>
              <a:ext uri="{FF2B5EF4-FFF2-40B4-BE49-F238E27FC236}">
                <a16:creationId xmlns:a16="http://schemas.microsoft.com/office/drawing/2014/main" id="{D216ECB8-D9B0-A04D-05FF-A083EC785E3C}"/>
              </a:ext>
            </a:extLst>
          </p:cNvPr>
          <p:cNvCxnSpPr>
            <a:cxnSpLocks/>
          </p:cNvCxnSpPr>
          <p:nvPr/>
        </p:nvCxnSpPr>
        <p:spPr>
          <a:xfrm>
            <a:off x="2632237" y="1932069"/>
            <a:ext cx="0" cy="4283460"/>
          </a:xfrm>
          <a:prstGeom prst="straightConnector1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Google Shape;211;p34">
            <a:extLst>
              <a:ext uri="{FF2B5EF4-FFF2-40B4-BE49-F238E27FC236}">
                <a16:creationId xmlns:a16="http://schemas.microsoft.com/office/drawing/2014/main" id="{DE01D21C-1B66-9EDA-A7D3-120C13DF459B}"/>
              </a:ext>
            </a:extLst>
          </p:cNvPr>
          <p:cNvCxnSpPr>
            <a:cxnSpLocks/>
          </p:cNvCxnSpPr>
          <p:nvPr/>
        </p:nvCxnSpPr>
        <p:spPr>
          <a:xfrm>
            <a:off x="7981735" y="1932069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8EA51-138E-FD27-9AA9-9282584BAB23}"/>
              </a:ext>
            </a:extLst>
          </p:cNvPr>
          <p:cNvSpPr txBox="1"/>
          <p:nvPr/>
        </p:nvSpPr>
        <p:spPr>
          <a:xfrm>
            <a:off x="8720841" y="1095510"/>
            <a:ext cx="299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002060"/>
                </a:solidFill>
                <a:latin typeface="Dosis" pitchFamily="2" charset="0"/>
              </a:rPr>
              <a:t>Asentamientos informales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Google Shape;777;p46">
            <a:extLst>
              <a:ext uri="{FF2B5EF4-FFF2-40B4-BE49-F238E27FC236}">
                <a16:creationId xmlns:a16="http://schemas.microsoft.com/office/drawing/2014/main" id="{5331ECA3-18AB-7D99-1DB4-B4DCCDA8B15D}"/>
              </a:ext>
            </a:extLst>
          </p:cNvPr>
          <p:cNvSpPr txBox="1"/>
          <p:nvPr/>
        </p:nvSpPr>
        <p:spPr>
          <a:xfrm>
            <a:off x="7883946" y="1833059"/>
            <a:ext cx="4477301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05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Exposición de </a:t>
            </a:r>
            <a:r>
              <a:rPr lang="es-ES" sz="1050" b="1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Sebastian</a:t>
            </a:r>
            <a:r>
              <a:rPr lang="es-ES" sz="105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s-ES" sz="1050" b="1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Welisiejko</a:t>
            </a:r>
            <a:endParaRPr lang="es-ES" sz="105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/>
            <a:r>
              <a:rPr lang="es-ES" sz="105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del </a:t>
            </a:r>
            <a:r>
              <a:rPr lang="en-US" sz="105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Global Steering Group for Impact Investment </a:t>
            </a:r>
          </a:p>
          <a:p>
            <a:pPr algn="ctr"/>
            <a:endParaRPr lang="es-ES" sz="105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201;p34">
            <a:extLst>
              <a:ext uri="{FF2B5EF4-FFF2-40B4-BE49-F238E27FC236}">
                <a16:creationId xmlns:a16="http://schemas.microsoft.com/office/drawing/2014/main" id="{D9C48104-453F-9F64-FFFF-05BA7B252A27}"/>
              </a:ext>
            </a:extLst>
          </p:cNvPr>
          <p:cNvSpPr txBox="1"/>
          <p:nvPr/>
        </p:nvSpPr>
        <p:spPr>
          <a:xfrm>
            <a:off x="8112363" y="2473459"/>
            <a:ext cx="4211144" cy="1994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Priorizar el problema del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hábitat informal 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y crear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estrategias de solución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Poner la voz de la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comunidad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 en el centro de los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proyectos.</a:t>
            </a:r>
            <a:endParaRPr lang="es-MX" sz="1400" b="1" dirty="0"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Ampliar la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perspectiva de inversión 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hacia temáticas y proyectos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no tradicionales</a:t>
            </a:r>
            <a:endParaRPr lang="es-MX" sz="1400" b="1" dirty="0">
              <a:latin typeface="Open Sans Light"/>
              <a:ea typeface="Open Sans Light"/>
              <a:cs typeface="Open Sans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Enfoque integral 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entre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urbanismo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 y </a:t>
            </a:r>
            <a:r>
              <a:rPr lang="es-MX" sz="1400" b="1" dirty="0">
                <a:latin typeface="Open Sans Light"/>
                <a:ea typeface="Open Sans Light"/>
                <a:cs typeface="Open Sans Light"/>
                <a:sym typeface="Open Sans Light"/>
              </a:rPr>
              <a:t>hábitat</a:t>
            </a:r>
            <a:r>
              <a:rPr lang="es-MX" sz="14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" name="Google Shape;211;p34">
            <a:extLst>
              <a:ext uri="{FF2B5EF4-FFF2-40B4-BE49-F238E27FC236}">
                <a16:creationId xmlns:a16="http://schemas.microsoft.com/office/drawing/2014/main" id="{11D50FFA-E397-AB2C-B128-68A12899F47A}"/>
              </a:ext>
            </a:extLst>
          </p:cNvPr>
          <p:cNvCxnSpPr>
            <a:cxnSpLocks/>
          </p:cNvCxnSpPr>
          <p:nvPr/>
        </p:nvCxnSpPr>
        <p:spPr>
          <a:xfrm flipH="1">
            <a:off x="9221631" y="4552967"/>
            <a:ext cx="19673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EFAB8A-DD7B-C325-07EB-7DEF68EB8102}"/>
              </a:ext>
            </a:extLst>
          </p:cNvPr>
          <p:cNvSpPr txBox="1"/>
          <p:nvPr/>
        </p:nvSpPr>
        <p:spPr>
          <a:xfrm>
            <a:off x="8454997" y="5496915"/>
            <a:ext cx="369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Calidad del Aire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98AEB158-DAE4-5053-EFB9-8B70393A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513" y="4690424"/>
            <a:ext cx="2019404" cy="806491"/>
          </a:xfrm>
          <a:prstGeom prst="rect">
            <a:avLst/>
          </a:prstGeom>
        </p:spPr>
      </p:pic>
      <p:sp>
        <p:nvSpPr>
          <p:cNvPr id="23" name="Google Shape;201;p34">
            <a:extLst>
              <a:ext uri="{FF2B5EF4-FFF2-40B4-BE49-F238E27FC236}">
                <a16:creationId xmlns:a16="http://schemas.microsoft.com/office/drawing/2014/main" id="{09F4C800-D8E4-ECEA-0C82-1D3D03F4D421}"/>
              </a:ext>
            </a:extLst>
          </p:cNvPr>
          <p:cNvSpPr txBox="1"/>
          <p:nvPr/>
        </p:nvSpPr>
        <p:spPr>
          <a:xfrm>
            <a:off x="8581310" y="5797932"/>
            <a:ext cx="3375449" cy="106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Para 2019, el aire en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Latinoamérica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 tenía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24 partículas contaminantes </a:t>
            </a:r>
            <a:r>
              <a:rPr lang="es-CO" sz="1400" dirty="0">
                <a:latin typeface="Open Sans Light"/>
                <a:ea typeface="Open Sans Light"/>
                <a:cs typeface="Open Sans Light"/>
                <a:sym typeface="Open Sans Light"/>
              </a:rPr>
              <a:t>por metro cúbico. Mientras que en el </a:t>
            </a:r>
            <a:r>
              <a:rPr lang="es-CO" sz="1400" b="1" dirty="0">
                <a:latin typeface="Open Sans Light"/>
                <a:ea typeface="Open Sans Light"/>
                <a:cs typeface="Open Sans Light"/>
                <a:sym typeface="Open Sans Light"/>
              </a:rPr>
              <a:t>mundo la cifra es de 26,8 PM.</a:t>
            </a: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325C0F3A-2847-838C-760A-4D5FAD73C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592312"/>
              </p:ext>
            </p:extLst>
          </p:nvPr>
        </p:nvGraphicFramePr>
        <p:xfrm>
          <a:off x="108857" y="1601688"/>
          <a:ext cx="3124199" cy="4944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Tabla 43">
            <a:extLst>
              <a:ext uri="{FF2B5EF4-FFF2-40B4-BE49-F238E27FC236}">
                <a16:creationId xmlns:a16="http://schemas.microsoft.com/office/drawing/2014/main" id="{0410BD0A-7412-3F7F-70BC-30CFC0E6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00656"/>
              </p:ext>
            </p:extLst>
          </p:nvPr>
        </p:nvGraphicFramePr>
        <p:xfrm>
          <a:off x="2314614" y="1809401"/>
          <a:ext cx="1332979" cy="4528794"/>
        </p:xfrm>
        <a:graphic>
          <a:graphicData uri="http://schemas.openxmlformats.org/drawingml/2006/table">
            <a:tbl>
              <a:tblPr/>
              <a:tblGrid>
                <a:gridCol w="1332979">
                  <a:extLst>
                    <a:ext uri="{9D8B030D-6E8A-4147-A177-3AD203B41FA5}">
                      <a16:colId xmlns:a16="http://schemas.microsoft.com/office/drawing/2014/main" val="2249906766"/>
                    </a:ext>
                  </a:extLst>
                </a:gridCol>
              </a:tblGrid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031274"/>
                  </a:ext>
                </a:extLst>
              </a:tr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20,9%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46344"/>
                  </a:ext>
                </a:extLst>
              </a:tr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720440"/>
                  </a:ext>
                </a:extLst>
              </a:tr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261629"/>
                  </a:ext>
                </a:extLst>
              </a:tr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687260"/>
                  </a:ext>
                </a:extLst>
              </a:tr>
              <a:tr h="7547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67887"/>
                  </a:ext>
                </a:extLst>
              </a:tr>
            </a:tbl>
          </a:graphicData>
        </a:graphic>
      </p:graphicFrame>
      <p:cxnSp>
        <p:nvCxnSpPr>
          <p:cNvPr id="45" name="Google Shape;211;p34">
            <a:extLst>
              <a:ext uri="{FF2B5EF4-FFF2-40B4-BE49-F238E27FC236}">
                <a16:creationId xmlns:a16="http://schemas.microsoft.com/office/drawing/2014/main" id="{34D790F6-A912-2261-7DDB-687FCFB6AE64}"/>
              </a:ext>
            </a:extLst>
          </p:cNvPr>
          <p:cNvCxnSpPr>
            <a:cxnSpLocks/>
          </p:cNvCxnSpPr>
          <p:nvPr/>
        </p:nvCxnSpPr>
        <p:spPr>
          <a:xfrm>
            <a:off x="3518592" y="1926507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6061170-C29C-92C6-C02D-64A1452D93C9}"/>
              </a:ext>
            </a:extLst>
          </p:cNvPr>
          <p:cNvSpPr txBox="1"/>
          <p:nvPr/>
        </p:nvSpPr>
        <p:spPr>
          <a:xfrm>
            <a:off x="-1740" y="897181"/>
            <a:ext cx="381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Millones de hogares urbanos que vive en áreas informales, 2018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5A9767E-DA5E-D0E3-DB21-692E405A05EB}"/>
              </a:ext>
            </a:extLst>
          </p:cNvPr>
          <p:cNvSpPr txBox="1"/>
          <p:nvPr/>
        </p:nvSpPr>
        <p:spPr>
          <a:xfrm>
            <a:off x="2225425" y="1545434"/>
            <a:ext cx="1649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Sobre el total urbano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0419B893-4D57-5DAF-C288-9CEF1761A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60" y="2035135"/>
            <a:ext cx="4196870" cy="4528795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7B8F6878-7057-F8FC-F4A4-B5B4D5F7381F}"/>
              </a:ext>
            </a:extLst>
          </p:cNvPr>
          <p:cNvSpPr txBox="1"/>
          <p:nvPr/>
        </p:nvSpPr>
        <p:spPr>
          <a:xfrm>
            <a:off x="3925659" y="1551361"/>
            <a:ext cx="3852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002060"/>
                </a:solidFill>
                <a:latin typeface="Dosis" pitchFamily="2" charset="0"/>
              </a:rPr>
              <a:t>Tasa de urbanización en 2050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030EEFF-3E15-4354-D052-FA80C8B60901}"/>
              </a:ext>
            </a:extLst>
          </p:cNvPr>
          <p:cNvSpPr txBox="1"/>
          <p:nvPr/>
        </p:nvSpPr>
        <p:spPr>
          <a:xfrm>
            <a:off x="2572062" y="5004790"/>
            <a:ext cx="3852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b="1" dirty="0">
                <a:solidFill>
                  <a:srgbClr val="002060"/>
                </a:solidFill>
                <a:latin typeface="Dosis" pitchFamily="2" charset="0"/>
              </a:rPr>
              <a:t>Porcentaje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47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F7CC0B12-26A9-E41C-B186-246787871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518" y="1924641"/>
            <a:ext cx="4110276" cy="4015270"/>
          </a:xfrm>
          <a:prstGeom prst="rect">
            <a:avLst/>
          </a:prstGeom>
        </p:spPr>
      </p:pic>
      <p:sp>
        <p:nvSpPr>
          <p:cNvPr id="606" name="CuadroTexto 605">
            <a:extLst>
              <a:ext uri="{FF2B5EF4-FFF2-40B4-BE49-F238E27FC236}">
                <a16:creationId xmlns:a16="http://schemas.microsoft.com/office/drawing/2014/main" id="{AD481281-38A1-DB71-673B-5C71A0E22EAE}"/>
              </a:ext>
            </a:extLst>
          </p:cNvPr>
          <p:cNvSpPr txBox="1"/>
          <p:nvPr/>
        </p:nvSpPr>
        <p:spPr>
          <a:xfrm>
            <a:off x="1662539" y="213977"/>
            <a:ext cx="8866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Accesibilidad de la vivienda</a:t>
            </a:r>
            <a:endParaRPr kumimoji="0" lang="es-CO" sz="2800" b="1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629" name="CuadroTexto 628">
            <a:extLst>
              <a:ext uri="{FF2B5EF4-FFF2-40B4-BE49-F238E27FC236}">
                <a16:creationId xmlns:a16="http://schemas.microsoft.com/office/drawing/2014/main" id="{6135D382-6F75-C67D-EEE5-03620DEABCF2}"/>
              </a:ext>
            </a:extLst>
          </p:cNvPr>
          <p:cNvSpPr txBox="1"/>
          <p:nvPr/>
        </p:nvSpPr>
        <p:spPr>
          <a:xfrm>
            <a:off x="247388" y="6584851"/>
            <a:ext cx="71238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IMF Global </a:t>
            </a:r>
            <a:r>
              <a:rPr kumimoji="0" lang="es-MX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Watch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s-MX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Numbeo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Google Shape;211;p34">
            <a:extLst>
              <a:ext uri="{FF2B5EF4-FFF2-40B4-BE49-F238E27FC236}">
                <a16:creationId xmlns:a16="http://schemas.microsoft.com/office/drawing/2014/main" id="{DE01D21C-1B66-9EDA-A7D3-120C13DF459B}"/>
              </a:ext>
            </a:extLst>
          </p:cNvPr>
          <p:cNvCxnSpPr>
            <a:cxnSpLocks/>
          </p:cNvCxnSpPr>
          <p:nvPr/>
        </p:nvCxnSpPr>
        <p:spPr>
          <a:xfrm>
            <a:off x="7891540" y="1984833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BAB8EA51-138E-FD27-9AA9-9282584BAB23}"/>
              </a:ext>
            </a:extLst>
          </p:cNvPr>
          <p:cNvSpPr txBox="1"/>
          <p:nvPr/>
        </p:nvSpPr>
        <p:spPr>
          <a:xfrm>
            <a:off x="8708190" y="1106131"/>
            <a:ext cx="299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chemeClr val="accent2"/>
                </a:solidFill>
                <a:latin typeface="Dosis" pitchFamily="2" charset="0"/>
              </a:rPr>
              <a:t>Recomendaciones de ONU-Hábitat</a:t>
            </a:r>
            <a:endParaRPr kumimoji="0" lang="es-CO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Dosis" pitchFamily="2" charset="0"/>
              <a:ea typeface="+mn-ea"/>
              <a:cs typeface="+mn-cs"/>
            </a:endParaRPr>
          </a:p>
        </p:txBody>
      </p:sp>
      <p:sp>
        <p:nvSpPr>
          <p:cNvPr id="9" name="Google Shape;777;p46">
            <a:extLst>
              <a:ext uri="{FF2B5EF4-FFF2-40B4-BE49-F238E27FC236}">
                <a16:creationId xmlns:a16="http://schemas.microsoft.com/office/drawing/2014/main" id="{5331ECA3-18AB-7D99-1DB4-B4DCCDA8B15D}"/>
              </a:ext>
            </a:extLst>
          </p:cNvPr>
          <p:cNvSpPr txBox="1"/>
          <p:nvPr/>
        </p:nvSpPr>
        <p:spPr>
          <a:xfrm>
            <a:off x="7846205" y="1984833"/>
            <a:ext cx="4477301" cy="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-ES" sz="14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Exposición de Edwin </a:t>
            </a:r>
            <a:r>
              <a:rPr lang="es-ES" sz="1400" b="1" dirty="0" err="1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Chiriví</a:t>
            </a:r>
            <a:endParaRPr lang="es-ES" sz="14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/>
            <a:r>
              <a:rPr lang="es-ES" sz="1400" b="1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De Camacol Presidencia</a:t>
            </a:r>
            <a:endParaRPr lang="en-US" sz="14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algn="ctr"/>
            <a:endParaRPr lang="es-ES" sz="1400" b="1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" name="Google Shape;201;p34">
            <a:extLst>
              <a:ext uri="{FF2B5EF4-FFF2-40B4-BE49-F238E27FC236}">
                <a16:creationId xmlns:a16="http://schemas.microsoft.com/office/drawing/2014/main" id="{D9C48104-453F-9F64-FFFF-05BA7B252A27}"/>
              </a:ext>
            </a:extLst>
          </p:cNvPr>
          <p:cNvSpPr txBox="1"/>
          <p:nvPr/>
        </p:nvSpPr>
        <p:spPr>
          <a:xfrm>
            <a:off x="7899919" y="2380322"/>
            <a:ext cx="4369875" cy="220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Aumentar la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oferta de viviendas 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asequibles mediante la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inversión pública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Investigar los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cuellos de botella 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existentes y fortalecer la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regulación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 en los mercados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financieros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 e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inmobiliarios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Revisar las opciones de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política territorial 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y las estrategias de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planificación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, los instrumentos de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financiación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, así como las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normas ambientales 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y </a:t>
            </a:r>
            <a:r>
              <a:rPr lang="es-ES" sz="1400" b="1" dirty="0">
                <a:latin typeface="Open Sans Light"/>
                <a:ea typeface="Open Sans Light"/>
                <a:cs typeface="Open Sans Light"/>
                <a:sym typeface="Open Sans Light"/>
              </a:rPr>
              <a:t>energéticas</a:t>
            </a:r>
            <a:r>
              <a:rPr lang="es-ES" sz="1400" dirty="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indent="-285750"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Char char="•"/>
            </a:pPr>
            <a:endParaRPr sz="1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cxnSp>
        <p:nvCxnSpPr>
          <p:cNvPr id="15" name="Google Shape;211;p34">
            <a:extLst>
              <a:ext uri="{FF2B5EF4-FFF2-40B4-BE49-F238E27FC236}">
                <a16:creationId xmlns:a16="http://schemas.microsoft.com/office/drawing/2014/main" id="{11D50FFA-E397-AB2C-B128-68A12899F47A}"/>
              </a:ext>
            </a:extLst>
          </p:cNvPr>
          <p:cNvCxnSpPr>
            <a:cxnSpLocks/>
          </p:cNvCxnSpPr>
          <p:nvPr/>
        </p:nvCxnSpPr>
        <p:spPr>
          <a:xfrm flipH="1">
            <a:off x="9221631" y="4552967"/>
            <a:ext cx="1967308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0EFAB8A-DD7B-C325-07EB-7DEF68EB8102}"/>
              </a:ext>
            </a:extLst>
          </p:cNvPr>
          <p:cNvSpPr txBox="1"/>
          <p:nvPr/>
        </p:nvSpPr>
        <p:spPr>
          <a:xfrm>
            <a:off x="8327996" y="4552967"/>
            <a:ext cx="3691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Índice mundial de precios de la vivienda</a:t>
            </a:r>
          </a:p>
        </p:txBody>
      </p:sp>
      <p:cxnSp>
        <p:nvCxnSpPr>
          <p:cNvPr id="45" name="Google Shape;211;p34">
            <a:extLst>
              <a:ext uri="{FF2B5EF4-FFF2-40B4-BE49-F238E27FC236}">
                <a16:creationId xmlns:a16="http://schemas.microsoft.com/office/drawing/2014/main" id="{34D790F6-A912-2261-7DDB-687FCFB6AE64}"/>
              </a:ext>
            </a:extLst>
          </p:cNvPr>
          <p:cNvCxnSpPr>
            <a:cxnSpLocks/>
          </p:cNvCxnSpPr>
          <p:nvPr/>
        </p:nvCxnSpPr>
        <p:spPr>
          <a:xfrm>
            <a:off x="3518592" y="1926507"/>
            <a:ext cx="0" cy="428346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CuadroTexto 45">
            <a:extLst>
              <a:ext uri="{FF2B5EF4-FFF2-40B4-BE49-F238E27FC236}">
                <a16:creationId xmlns:a16="http://schemas.microsoft.com/office/drawing/2014/main" id="{A6061170-C29C-92C6-C02D-64A1452D93C9}"/>
              </a:ext>
            </a:extLst>
          </p:cNvPr>
          <p:cNvSpPr txBox="1"/>
          <p:nvPr/>
        </p:nvSpPr>
        <p:spPr>
          <a:xfrm>
            <a:off x="-154140" y="1106261"/>
            <a:ext cx="381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Precio de la vivienda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Variación anual (%) – 2021 Q4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FF18D91-F141-0625-CF2B-BCE367700B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070192"/>
              </p:ext>
            </p:extLst>
          </p:nvPr>
        </p:nvGraphicFramePr>
        <p:xfrm>
          <a:off x="8112364" y="5153098"/>
          <a:ext cx="4136219" cy="170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ED6E5F0-BA27-A304-C05B-29D183565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822117"/>
              </p:ext>
            </p:extLst>
          </p:nvPr>
        </p:nvGraphicFramePr>
        <p:xfrm>
          <a:off x="111278" y="1817914"/>
          <a:ext cx="3714081" cy="3813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5CCA31E-6136-4ECB-D710-ADCF23905649}"/>
              </a:ext>
            </a:extLst>
          </p:cNvPr>
          <p:cNvSpPr txBox="1"/>
          <p:nvPr/>
        </p:nvSpPr>
        <p:spPr>
          <a:xfrm>
            <a:off x="262244" y="5631012"/>
            <a:ext cx="281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el </a:t>
            </a:r>
            <a:r>
              <a:rPr lang="es-MX" b="1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s-MX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el precio de la vivienda </a:t>
            </a:r>
            <a:r>
              <a:rPr lang="es-MX" b="1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creció en promedio 5,40% </a:t>
            </a:r>
            <a:r>
              <a:rPr lang="es-MX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2021.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A54296-BBAF-A9F0-0B9F-0611A0797059}"/>
              </a:ext>
            </a:extLst>
          </p:cNvPr>
          <p:cNvSpPr txBox="1"/>
          <p:nvPr/>
        </p:nvSpPr>
        <p:spPr>
          <a:xfrm>
            <a:off x="3924759" y="1095505"/>
            <a:ext cx="3811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Dosis" pitchFamily="2" charset="0"/>
                <a:ea typeface="+mn-ea"/>
                <a:cs typeface="+mn-cs"/>
              </a:rPr>
              <a:t>Ratio precio de la vivienda sobre el ingreso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DDDE830-477B-0D4B-86ED-0803DD5FEC9C}"/>
              </a:ext>
            </a:extLst>
          </p:cNvPr>
          <p:cNvSpPr txBox="1"/>
          <p:nvPr/>
        </p:nvSpPr>
        <p:spPr>
          <a:xfrm>
            <a:off x="3625518" y="5950049"/>
            <a:ext cx="436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600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MX" sz="1600" b="1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ratio de precio sobre ingreso </a:t>
            </a:r>
            <a:r>
              <a:rPr lang="es-MX" sz="1600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mide la </a:t>
            </a:r>
            <a:r>
              <a:rPr lang="es-MX" sz="1600" b="1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asequibilidad de la compra de vivienda</a:t>
            </a:r>
            <a:r>
              <a:rPr lang="es-MX" sz="1600" kern="100" dirty="0">
                <a:solidFill>
                  <a:prstClr val="black"/>
                </a:solidFill>
                <a:latin typeface="Dosi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donde un índice más bajo implica mayor asequibilidad.</a:t>
            </a:r>
            <a:endParaRPr lang="es-MX" sz="1600" b="1" kern="100" dirty="0">
              <a:solidFill>
                <a:prstClr val="black"/>
              </a:solidFill>
              <a:latin typeface="Dosi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9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958</Words>
  <Application>Microsoft Office PowerPoint</Application>
  <PresentationFormat>Panorámica</PresentationFormat>
  <Paragraphs>179</Paragraphs>
  <Slides>22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Abel</vt:lpstr>
      <vt:lpstr>Arial</vt:lpstr>
      <vt:lpstr>Calibri</vt:lpstr>
      <vt:lpstr>Calibri Light</vt:lpstr>
      <vt:lpstr>Century Gothic</vt:lpstr>
      <vt:lpstr>Dosis</vt:lpstr>
      <vt:lpstr>Fira Sans Extra Condensed Medium</vt:lpstr>
      <vt:lpstr>Open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Conferencistas Invitados</vt:lpstr>
      <vt:lpstr>Conferencistas Invitados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Crecimiento demográfico total en Latam</vt:lpstr>
      <vt:lpstr>Crecimiento demográfico urbano en Latam</vt:lpstr>
      <vt:lpstr>Tasa de natalidad en Latam</vt:lpstr>
      <vt:lpstr>Esperanza de vida en Latam</vt:lpstr>
      <vt:lpstr>Propuesta de investigación:</vt:lpstr>
      <vt:lpstr>Avances de investigación: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Nikolas Buitrago</dc:creator>
  <cp:lastModifiedBy>Adriana Ivonne Cardenas</cp:lastModifiedBy>
  <cp:revision>16</cp:revision>
  <dcterms:created xsi:type="dcterms:W3CDTF">2023-02-16T23:10:39Z</dcterms:created>
  <dcterms:modified xsi:type="dcterms:W3CDTF">2023-09-12T19:26:40Z</dcterms:modified>
</cp:coreProperties>
</file>